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617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5674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8398" y="1173476"/>
            <a:ext cx="8363851" cy="5320827"/>
          </a:xfrm>
        </p:spPr>
        <p:txBody>
          <a:bodyPr>
            <a:normAutofit/>
          </a:bodyPr>
          <a:lstStyle/>
          <a:p>
            <a:r>
              <a:rPr lang="ru-RU" dirty="0"/>
              <a:t>познакомить детей  с родным краем, городом , историческим  прошлым и настоящим;</a:t>
            </a:r>
          </a:p>
          <a:p>
            <a:r>
              <a:rPr lang="ru-RU" dirty="0"/>
              <a:t>дать знания  детям  о  родном  крае – история, символика, достопримечательности, промышленные  объекты, их вред и польза, экологическая  ситуация;</a:t>
            </a:r>
          </a:p>
          <a:p>
            <a:r>
              <a:rPr lang="ru-RU" dirty="0"/>
              <a:t>воспитывать  любовь к родному  городу , краю, умение  видеть  прекрасное, учить гордится ;</a:t>
            </a:r>
          </a:p>
          <a:p>
            <a:r>
              <a:rPr lang="ru-RU" dirty="0"/>
              <a:t>познакомить  с культурой , обычаями, традициями;</a:t>
            </a:r>
          </a:p>
          <a:p>
            <a:r>
              <a:rPr lang="ru-RU" dirty="0"/>
              <a:t>формировать  экологическую  культуру, желание  принимать  участие  в  защите и охране окружающей  среды.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65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76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ЗАДАЧИ: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ЗАДАЧИ:</dc:description>
  <cp:lastModifiedBy>Пользователь Windows</cp:lastModifiedBy>
  <cp:revision>27</cp:revision>
  <dcterms:created xsi:type="dcterms:W3CDTF">2016-02-04T17:58:38Z</dcterms:created>
  <dcterms:modified xsi:type="dcterms:W3CDTF">2017-04-10T20:49:34Z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ЗАДАЧИ:</vt:lpwstr>
  </property>
</Properties>
</file>