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01295-71A3-5F4A-9AC7-6818541D70AA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4D8C1-21E7-2548-BA8B-98DD3C0E3D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7101295-71A3-5F4A-9AC7-6818541D70AA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9F4D8C1-21E7-2548-BA8B-98DD3C0E3D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168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Гипотеза:</a:t>
            </a:r>
            <a:endParaRPr lang="ru-RU" b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2623" y="1802752"/>
            <a:ext cx="8556003" cy="391410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/>
              <a:t>не следует ждать от детей и взрослых форм  проявления  любви к родному краю просто так, но если  в ходе реализации проекта дети приобретут знания  об  истории , символике, достопримечательностях, будут знать  имена тех , кто основал и  прославил  край и город, начнут проявлять интерес к событиям  и  отражать  впечатления  в продуктивной  деятельности , то можно считать что цели и задачи проекта будут выполнены.</a:t>
            </a:r>
          </a:p>
          <a:p>
            <a:pPr marL="0" indent="0" algn="just">
              <a:buNone/>
            </a:pPr>
            <a:endParaRPr lang="ru-RU" sz="2000" i="1" dirty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65997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theme/theme1.xml><?xml version="1.0" encoding="utf-8"?>
<a:theme xmlns:a="http://schemas.openxmlformats.org/drawingml/2006/main" name="Революция">
  <a:themeElements>
    <a:clrScheme name="Революция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Революция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Революция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Революция.thmx</Template>
  <TotalTime>459</TotalTime>
  <Words>70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Революция</vt:lpstr>
      <vt:lpstr>Гипотеза: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Рахматулина фото</dc:title>
  <dc:creator>admin</dc:creator>
  <dc:description>Гипотеза:</dc:description>
  <cp:lastModifiedBy>Пользователь Windows</cp:lastModifiedBy>
  <cp:revision>27</cp:revision>
  <dcterms:created xsi:type="dcterms:W3CDTF">2016-02-04T17:58:38Z</dcterms:created>
  <dcterms:modified xsi:type="dcterms:W3CDTF">2017-04-10T20:49:34Z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Рахматулина фото</vt:lpwstr>
  </property>
  <property fmtid="{D5CDD505-2E9C-101B-9397-08002B2CF9AE}" pid="3" name="SlideDescription">
    <vt:lpwstr>Гипотеза:</vt:lpwstr>
  </property>
</Properties>
</file>