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73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822960" y="257200"/>
            <a:ext cx="7520940" cy="116657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u="sng" dirty="0"/>
              <a:t/>
            </a:r>
            <a:br>
              <a:rPr lang="ru-RU" sz="4000" u="sng" dirty="0"/>
            </a:br>
            <a:r>
              <a:rPr lang="ru-RU" sz="4000" b="1" u="sng" dirty="0">
                <a:solidFill>
                  <a:srgbClr val="FFFF00"/>
                </a:solidFill>
              </a:rPr>
              <a:t>Методы и приемы  проекта</a:t>
            </a:r>
            <a:r>
              <a:rPr lang="ru-RU" sz="4000" b="1" dirty="0">
                <a:solidFill>
                  <a:srgbClr val="FFFF00"/>
                </a:solidFill>
              </a:rPr>
              <a:t>:</a:t>
            </a:r>
            <a:br>
              <a:rPr lang="ru-RU" sz="4000" b="1" dirty="0">
                <a:solidFill>
                  <a:srgbClr val="FFFF00"/>
                </a:solidFill>
              </a:rPr>
            </a:br>
            <a:endParaRPr lang="ru-RU" b="1" cap="none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961" y="1929001"/>
            <a:ext cx="6604782" cy="3970527"/>
          </a:xfrm>
        </p:spPr>
        <p:txBody>
          <a:bodyPr>
            <a:normAutofit/>
          </a:bodyPr>
          <a:lstStyle/>
          <a:p>
            <a:r>
              <a:rPr lang="ru-RU" sz="2800" dirty="0"/>
              <a:t>наблюдение</a:t>
            </a:r>
          </a:p>
          <a:p>
            <a:r>
              <a:rPr lang="ru-RU" sz="2800" dirty="0"/>
              <a:t>совместные  игры</a:t>
            </a:r>
          </a:p>
          <a:p>
            <a:r>
              <a:rPr lang="ru-RU" sz="2800" dirty="0"/>
              <a:t>познавательные  игровые  занятия</a:t>
            </a:r>
          </a:p>
          <a:p>
            <a:r>
              <a:rPr lang="ru-RU" sz="2800" dirty="0"/>
              <a:t>проведение различных мероприятий</a:t>
            </a:r>
          </a:p>
          <a:p>
            <a:r>
              <a:rPr lang="ru-RU" sz="2800" dirty="0"/>
              <a:t>прогулки, экскурсии, беседы</a:t>
            </a:r>
          </a:p>
          <a:p>
            <a:r>
              <a:rPr lang="ru-RU" sz="2800" dirty="0"/>
              <a:t>анкетирование</a:t>
            </a:r>
          </a:p>
          <a:p>
            <a:pPr marL="0" lvl="0" indent="0">
              <a:buNone/>
            </a:pPr>
            <a:endParaRPr lang="ru-RU" sz="2000" i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5019745"/>
      </p:ext>
    </p:extLst>
  </p:cSld>
  <p:clrMapOvr>
    <a:masterClrMapping/>
  </p:clrMapOvr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15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 Методы и приемы  проекта: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>_x000d_Методы и приемы  проекта:_x000d_</dc:description>
  <cp:lastModifiedBy>Пользователь Windows</cp:lastModifiedBy>
  <cp:revision>27</cp:revision>
  <dcterms:created xsi:type="dcterms:W3CDTF">2016-02-04T17:58:38Z</dcterms:created>
  <dcterms:modified xsi:type="dcterms:W3CDTF">2017-04-10T20:49:34Z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>_x000d_Методы и приемы  проекта:_x000d_</vt:lpwstr>
  </property>
</Properties>
</file>