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40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46217" y="365760"/>
            <a:ext cx="8578674" cy="82637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Этапы проведения проекта: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0167" y="1527126"/>
            <a:ext cx="8374724" cy="4902877"/>
          </a:xfrm>
        </p:spPr>
        <p:txBody>
          <a:bodyPr vert="horz">
            <a:normAutofit fontScale="92500"/>
          </a:bodyPr>
          <a:lstStyle/>
          <a:p>
            <a:pPr marL="0" lvl="0" indent="0">
              <a:buNone/>
            </a:pPr>
            <a:r>
              <a:rPr lang="ru-RU" b="1" u="sng" dirty="0">
                <a:solidFill>
                  <a:srgbClr val="FF7172"/>
                </a:solidFill>
              </a:rPr>
              <a:t>Информационно – накопительный:</a:t>
            </a:r>
          </a:p>
          <a:p>
            <a:r>
              <a:rPr lang="ru-RU" dirty="0"/>
              <a:t>       - изучение интереса для определения  целей  проекта</a:t>
            </a:r>
          </a:p>
          <a:p>
            <a:r>
              <a:rPr lang="ru-RU" dirty="0"/>
              <a:t>      - сбор и анализ литературы для взрослых и детей</a:t>
            </a:r>
          </a:p>
          <a:p>
            <a:pPr marL="0" indent="0">
              <a:buNone/>
            </a:pPr>
            <a:r>
              <a:rPr lang="ru-RU" b="1" u="sng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Организационно – практический:</a:t>
            </a:r>
          </a:p>
          <a:p>
            <a:r>
              <a:rPr lang="ru-RU" dirty="0"/>
              <a:t>      - консультации  для  воспитателей и родителей</a:t>
            </a:r>
          </a:p>
          <a:p>
            <a:r>
              <a:rPr lang="ru-RU" dirty="0"/>
              <a:t>      - оформление  альбомов  по теме  проекта</a:t>
            </a:r>
          </a:p>
          <a:p>
            <a:r>
              <a:rPr lang="ru-RU" dirty="0"/>
              <a:t>      - изготовление  </a:t>
            </a:r>
            <a:r>
              <a:rPr lang="ru-RU" dirty="0" err="1"/>
              <a:t>лэпбуков</a:t>
            </a:r>
            <a:r>
              <a:rPr lang="ru-RU" dirty="0"/>
              <a:t>, дидактического  материала и игр</a:t>
            </a:r>
          </a:p>
          <a:p>
            <a:r>
              <a:rPr lang="ru-RU" dirty="0"/>
              <a:t>      - тематические выставки и фотовыставки</a:t>
            </a:r>
          </a:p>
          <a:p>
            <a:r>
              <a:rPr lang="ru-RU" dirty="0"/>
              <a:t>      - праздники  и  развлечения  по теме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1363988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66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Этапы проведения проекта: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Этапы проведения проекта:</dc:description>
  <cp:lastModifiedBy>Пользователь Windows</cp:lastModifiedBy>
  <cp:revision>27</cp:revision>
  <dcterms:created xsi:type="dcterms:W3CDTF">2016-02-04T17:58:38Z</dcterms:created>
  <dcterms:modified xsi:type="dcterms:W3CDTF">2017-04-10T20:49:35Z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Этапы проведения проекта:</vt:lpwstr>
  </property>
</Properties>
</file>