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56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РЕЗУЛЬТАТ: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9463" y="1896851"/>
            <a:ext cx="7870158" cy="4140879"/>
          </a:xfrm>
        </p:spPr>
        <p:txBody>
          <a:bodyPr vert="horz">
            <a:normAutofit/>
          </a:bodyPr>
          <a:lstStyle/>
          <a:p>
            <a:pPr algn="just"/>
            <a:r>
              <a:rPr lang="ru-RU" sz="2800" dirty="0"/>
              <a:t>итоговым результатом является  диагностика , где дети показали свои знания, учитывается активное  участие  в выставках, конкурсах, мероприятиях и других видах деятельности, освоение доступных знаний об истории родного Отечества , приобретение навыков социального общения  со взрослыми.</a:t>
            </a:r>
          </a:p>
          <a:p>
            <a:endParaRPr lang="ru-RU" sz="2000" i="1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635789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43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 РЕЗУЛЬТАТ: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 РЕЗУЛЬТАТ:</dc:description>
  <cp:lastModifiedBy>Пользователь Windows</cp:lastModifiedBy>
  <cp:revision>27</cp:revision>
  <dcterms:created xsi:type="dcterms:W3CDTF">2016-02-04T17:58:38Z</dcterms:created>
  <dcterms:modified xsi:type="dcterms:W3CDTF">2017-04-10T20:49:39Z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 РЕЗУЛЬТАТ:</vt:lpwstr>
  </property>
</Properties>
</file>