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6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Стратегия  осуществления проекта:    </a:t>
            </a:r>
            <a:r>
              <a:rPr lang="ru-RU" dirty="0"/>
              <a:t/>
            </a:r>
            <a:br>
              <a:rPr lang="ru-RU" dirty="0"/>
            </a:b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8011" y="1100628"/>
            <a:ext cx="8360229" cy="5409750"/>
          </a:xfrm>
        </p:spPr>
        <p:txBody>
          <a:bodyPr vert="horz">
            <a:noAutofit/>
          </a:bodyPr>
          <a:lstStyle/>
          <a:p>
            <a:pPr algn="just"/>
            <a:r>
              <a:rPr lang="ru-RU" sz="2800" dirty="0"/>
              <a:t>Данный проект был апробирован в рамках МДОБУ  детский  сад № 1 МО </a:t>
            </a:r>
            <a:r>
              <a:rPr lang="ru-RU" sz="2800" dirty="0" err="1"/>
              <a:t>Кореновский</a:t>
            </a:r>
            <a:r>
              <a:rPr lang="ru-RU" sz="2800" dirty="0"/>
              <a:t> район  с детьми  старшего дошкольного возраста в специально организованной совместной деятельности.                                                                                                    </a:t>
            </a:r>
          </a:p>
          <a:p>
            <a:pPr algn="just"/>
            <a:r>
              <a:rPr lang="ru-RU" sz="2800" dirty="0"/>
              <a:t>В ходе реализации проекта я пришла к выводу , что подобные занятия , игры, продуктивная деятельность  объединяют  детей  общими  впечатлениями, переживаниями, эмоциями, способствуют формированию коллективных взаимоотношений.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64890896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60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Стратегия  осуществления проекта: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Стратегия  осуществления проекта:    _x000d_</dc:description>
  <cp:lastModifiedBy>Пользователь Windows</cp:lastModifiedBy>
  <cp:revision>27</cp:revision>
  <dcterms:created xsi:type="dcterms:W3CDTF">2016-02-04T17:58:38Z</dcterms:created>
  <dcterms:modified xsi:type="dcterms:W3CDTF">2017-04-10T20:49:39Z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Стратегия  осуществления проекта:    _x000d_</vt:lpwstr>
  </property>
</Properties>
</file>