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15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 rot="19140000">
            <a:off x="791146" y="1403181"/>
            <a:ext cx="5751493" cy="108942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/>
          <a:srcRect t="4247" b="4247"/>
          <a:stretch>
            <a:fillRect/>
          </a:stretch>
        </p:blipFill>
        <p:spPr>
          <a:xfrm>
            <a:off x="3900576" y="1516082"/>
            <a:ext cx="4656755" cy="4427518"/>
          </a:xfrm>
        </p:spPr>
      </p:pic>
    </p:spTree>
    <p:extLst>
      <p:ext uri="{BB962C8B-B14F-4D97-AF65-F5344CB8AC3E}">
        <p14:creationId xmlns:p14="http://schemas.microsoft.com/office/powerpoint/2010/main" val="3190344383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СПАСИБО ЗА ВНИМАНИЕ</dc:description>
  <cp:lastModifiedBy>Пользователь Windows</cp:lastModifiedBy>
  <cp:revision>27</cp:revision>
  <dcterms:created xsi:type="dcterms:W3CDTF">2016-02-04T17:58:38Z</dcterms:created>
  <dcterms:modified xsi:type="dcterms:W3CDTF">2017-04-10T20:49:40Z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СПАСИБО ЗА ВНИМАНИЕ</vt:lpwstr>
  </property>
</Properties>
</file>