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7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ЗАКЛЮЧЕНИЕ: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Считаю, что данная проектная деятельность помогла детям испытать любовь и привязанность к родному дому, семье, городу, краю, испытывать гордость  и уважение за свою нацию, русскую культуру, язык, традиции, гордится своим народом,  его достижениями, научится  любоваться природой и бережно к ней относится.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4777852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55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ЗАКЛЮЧЕНИЕ: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ЗАКЛЮЧЕНИЕ:</dc:description>
  <cp:lastModifiedBy>Пользователь Windows</cp:lastModifiedBy>
  <cp:revision>27</cp:revision>
  <dcterms:created xsi:type="dcterms:W3CDTF">2016-02-04T17:58:38Z</dcterms:created>
  <dcterms:modified xsi:type="dcterms:W3CDTF">2017-04-10T20:49:39Z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ЗАКЛЮЧЕНИЕ:</vt:lpwstr>
  </property>
</Properties>
</file>