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184C1D-A542-48CA-9B56-23C55EC881BB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9C788D-B7CF-43CA-AE75-D5EE6DB2C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584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35A516-5470-A14D-B184-77C3CFBF1B3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112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55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3899" y="327546"/>
            <a:ext cx="8580417" cy="2483893"/>
          </a:xfrm>
        </p:spPr>
        <p:txBody>
          <a:bodyPr vert="horz">
            <a:normAutofit/>
          </a:bodyPr>
          <a:lstStyle/>
          <a:p>
            <a:pPr marL="0" indent="0">
              <a:buNone/>
            </a:pPr>
            <a:r>
              <a:rPr lang="ru-RU" dirty="0"/>
              <a:t>Дидактический, игровой, развивающий материал:</a:t>
            </a:r>
          </a:p>
          <a:p>
            <a:pPr marL="0" indent="0">
              <a:buNone/>
            </a:pPr>
            <a:r>
              <a:rPr lang="ru-RU" dirty="0"/>
              <a:t>-дидактические игры</a:t>
            </a:r>
          </a:p>
          <a:p>
            <a:pPr marL="0" indent="0">
              <a:buNone/>
            </a:pPr>
            <a:r>
              <a:rPr lang="ru-RU" dirty="0"/>
              <a:t>- </a:t>
            </a:r>
            <a:r>
              <a:rPr lang="ru-RU" dirty="0" err="1"/>
              <a:t>лэпбуки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тематические альбомы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08" y="2442948"/>
            <a:ext cx="5395415" cy="404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006487"/>
      </p:ext>
    </p:extLst>
  </p:cSld>
  <p:clrMapOvr>
    <a:masterClrMapping/>
  </p:clrMapOvr>
</p:sld>
</file>

<file path=ppt/theme/theme1.xml><?xml version="1.0" encoding="utf-8"?>
<a:theme xmlns:a="http://schemas.openxmlformats.org/drawingml/2006/main" name="Революция">
  <a:themeElements>
    <a:clrScheme name="Революция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Революция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Революция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459</TotalTime>
  <Words>16</Words>
  <Application>Microsoft Office PowerPoint</Application>
  <PresentationFormat>Экран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Революция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Рахматулина фото</dc:title>
  <dc:creator>admin</dc:creator>
  <dc:description/>
  <cp:lastModifiedBy>Пользователь Windows</cp:lastModifiedBy>
  <cp:revision>27</cp:revision>
  <dcterms:created xsi:type="dcterms:W3CDTF">2016-02-04T17:58:38Z</dcterms:created>
  <dcterms:modified xsi:type="dcterms:W3CDTF">2017-04-10T20:49:36Z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Рахматулина фото</vt:lpwstr>
  </property>
  <property fmtid="{D5CDD505-2E9C-101B-9397-08002B2CF9AE}" pid="3" name="SlideDescription">
    <vt:lpwstr/>
  </property>
</Properties>
</file>