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169B8-AD74-4BBA-B1FB-ED9900C16C6D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5DF70-C93D-460F-A63D-AA1522C5C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4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00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75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691226"/>
            <a:ext cx="8580417" cy="618959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ru-RU" b="1" dirty="0"/>
              <a:t>Посещение музея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152" y="441349"/>
            <a:ext cx="4079473" cy="40794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4" y="1310185"/>
            <a:ext cx="3812843" cy="508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33424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3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