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EF13E7-B729-46CD-8545-B79E81F72D81}" type="datetimeFigureOut">
              <a:rPr lang="ru-RU" smtClean="0"/>
              <a:t>10.04.2017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A58989-BBD1-4D83-BFE5-0EE200ED03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66171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35A516-5470-A14D-B184-77C3CFBF1B3D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24561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01295-71A3-5F4A-9AC7-6818541D70AA}" type="datetimeFigureOut">
              <a:rPr lang="ru-RU" smtClean="0"/>
              <a:t>10.04.2017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4D8C1-21E7-2548-BA8B-98DD3C0E3D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D7101295-71A3-5F4A-9AC7-6818541D70AA}" type="datetimeFigureOut">
              <a:rPr lang="ru-RU" smtClean="0"/>
              <a:t>10.04.2017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79F4D8C1-21E7-2548-BA8B-98DD3C0E3D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0039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1711325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6pPr>
      <a:lvl7pPr marL="20002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7pPr>
      <a:lvl8pPr marL="2290763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8pPr>
      <a:lvl9pPr marL="25717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13899" y="691226"/>
            <a:ext cx="8580417" cy="550720"/>
          </a:xfrm>
        </p:spPr>
        <p:txBody>
          <a:bodyPr vert="horz">
            <a:normAutofit/>
          </a:bodyPr>
          <a:lstStyle/>
          <a:p>
            <a:pPr marL="0" indent="0">
              <a:buNone/>
            </a:pPr>
            <a:r>
              <a:rPr lang="ru-RU" dirty="0"/>
              <a:t>Праздники и  развлечения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3510" y="691225"/>
            <a:ext cx="4085837" cy="408583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659" y="3576232"/>
            <a:ext cx="3957851" cy="2968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5920439"/>
      </p:ext>
    </p:extLst>
  </p:cSld>
  <p:clrMapOvr>
    <a:masterClrMapping/>
  </p:clrMapOvr>
</p:sld>
</file>

<file path=ppt/theme/theme1.xml><?xml version="1.0" encoding="utf-8"?>
<a:theme xmlns:a="http://schemas.openxmlformats.org/drawingml/2006/main" name="Революция">
  <a:themeElements>
    <a:clrScheme name="Революция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Революция">
      <a:maj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Революция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Революция.thmx</Template>
  <TotalTime>459</TotalTime>
  <Words>4</Words>
  <Application>Microsoft Office PowerPoint</Application>
  <PresentationFormat>Экран (4:3)</PresentationFormat>
  <Paragraphs>2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Революция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Рахматулина фото</dc:title>
  <dc:creator>admin</dc:creator>
  <dc:description/>
  <cp:lastModifiedBy>Пользователь Windows</cp:lastModifiedBy>
  <cp:revision>27</cp:revision>
  <dcterms:created xsi:type="dcterms:W3CDTF">2016-02-04T17:58:38Z</dcterms:created>
  <dcterms:modified xsi:type="dcterms:W3CDTF">2017-04-10T20:49:39Z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Рахматулина фото</vt:lpwstr>
  </property>
  <property fmtid="{D5CDD505-2E9C-101B-9397-08002B2CF9AE}" pid="3" name="SlideDescription">
    <vt:lpwstr/>
  </property>
</Properties>
</file>