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5D954-54EE-4BFE-80AD-E3206A7D3418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4157B-EB96-4A5E-BFD9-5916BAD00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39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5A516-5470-A14D-B184-77C3CFBF1B3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144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38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3899" y="327546"/>
            <a:ext cx="8580417" cy="2483893"/>
          </a:xfrm>
        </p:spPr>
        <p:txBody>
          <a:bodyPr vert="horz"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787" y="395785"/>
            <a:ext cx="3994245" cy="29956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68" y="3507474"/>
            <a:ext cx="4012441" cy="30093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74" y="395785"/>
            <a:ext cx="4057935" cy="30434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984" y="3534769"/>
            <a:ext cx="3976048" cy="298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768783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/>
  <cp:lastModifiedBy>Пользователь Windows</cp:lastModifiedBy>
  <cp:revision>27</cp:revision>
  <dcterms:created xsi:type="dcterms:W3CDTF">2016-02-04T17:58:38Z</dcterms:created>
  <dcterms:modified xsi:type="dcterms:W3CDTF">2017-04-10T20:49:37Z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/>
  </property>
</Properties>
</file>