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99EC97-8BE6-4DF8-8CFE-D012016540A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2943532-ACBF-4D59-8875-418D43ED8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zakazniki-stv.ru/wp-content/uploads/2015/06/%D0%B6%D0%B4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жд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71543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6000768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Автор: </a:t>
            </a:r>
            <a:r>
              <a:rPr lang="ru-RU" b="1" dirty="0" err="1" smtClean="0">
                <a:latin typeface="Georgia" pitchFamily="18" charset="0"/>
              </a:rPr>
              <a:t>Шимарева</a:t>
            </a:r>
            <a:r>
              <a:rPr lang="ru-RU" b="1" dirty="0" smtClean="0">
                <a:latin typeface="Georgia" pitchFamily="18" charset="0"/>
              </a:rPr>
              <a:t> Арина,  </a:t>
            </a:r>
            <a:r>
              <a:rPr lang="ru-RU" b="1" dirty="0" smtClean="0">
                <a:latin typeface="Georgia" pitchFamily="18" charset="0"/>
              </a:rPr>
              <a:t>ученица  7 класса </a:t>
            </a:r>
          </a:p>
          <a:p>
            <a:r>
              <a:rPr lang="ru-RU" b="1" dirty="0" smtClean="0">
                <a:latin typeface="Georgia" pitchFamily="18" charset="0"/>
              </a:rPr>
              <a:t>МБОУ СОШ №23 с. Новозаведенного 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00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Georgia" pitchFamily="18" charset="0"/>
              </a:rPr>
              <a:t>ГОСУДАРСТВЕННЫЙ ПРИРОДНЫЙ ЗАКАЗНИК</a:t>
            </a:r>
            <a:r>
              <a:rPr lang="ru-RU" sz="3600" dirty="0">
                <a:latin typeface="Georgia" pitchFamily="18" charset="0"/>
              </a:rPr>
              <a:t/>
            </a:r>
            <a:br>
              <a:rPr lang="ru-RU" sz="3600" dirty="0">
                <a:latin typeface="Georgia" pitchFamily="18" charset="0"/>
              </a:rPr>
            </a:br>
            <a:r>
              <a:rPr lang="ru-RU" sz="3600" b="1" dirty="0">
                <a:latin typeface="Georgia" pitchFamily="18" charset="0"/>
              </a:rPr>
              <a:t>КРАЕВОГО ЗНАЧЕНИЯ «ДЕБРИ»</a:t>
            </a:r>
            <a:r>
              <a:rPr lang="ru-RU" dirty="0">
                <a:latin typeface="Georgia" pitchFamily="18" charset="0"/>
              </a:rPr>
              <a:t/>
            </a:r>
            <a:br>
              <a:rPr lang="ru-RU" dirty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Государственный природный заказник краевого значения «Дебри» образован постановлением Губернатора Ставропольского края от 17 августа 2001 г. № 493, постановлением Правительства Ставропольского края от 18 ноября 2014 г. № 451-п.</a:t>
            </a:r>
          </a:p>
          <a:p>
            <a:r>
              <a:rPr lang="ru-RU" dirty="0"/>
              <a:t>Заказник расположен в 10 км на северо-запад от города Георгиевска, на территории муниципального образования Александрийского сельсовета Георгиевского района Ставропольского края и муниципального образования станицы </a:t>
            </a:r>
            <a:r>
              <a:rPr lang="ru-RU" dirty="0" err="1"/>
              <a:t>Лысогорской</a:t>
            </a:r>
            <a:r>
              <a:rPr lang="ru-RU" dirty="0"/>
              <a:t> Георгиевского района Ставропольского края.</a:t>
            </a:r>
          </a:p>
          <a:p>
            <a:r>
              <a:rPr lang="ru-RU" dirty="0"/>
              <a:t>Площадь заказника составляет 3894,87 гектара.</a:t>
            </a:r>
          </a:p>
          <a:p>
            <a:r>
              <a:rPr lang="ru-RU" dirty="0"/>
              <a:t>Заказник создан без изъятия у собственников, владельцев, пользователей и арендаторов земельных участков, расположенных в границе заказника.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7249" r="27213" b="10708"/>
          <a:stretch>
            <a:fillRect/>
          </a:stretch>
        </p:blipFill>
        <p:spPr bwMode="auto">
          <a:xfrm>
            <a:off x="214282" y="0"/>
            <a:ext cx="871543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143512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В пределах границы заказника выделены </a:t>
            </a:r>
            <a:r>
              <a:rPr lang="ru-RU" sz="2000" b="1" dirty="0" smtClean="0"/>
              <a:t>три функциональные зоны</a:t>
            </a:r>
            <a:r>
              <a:rPr lang="ru-RU" sz="2000" dirty="0" smtClean="0"/>
              <a:t>: природоохранная зона; зона ограниченного природопользования; железнодорожная зона.</a:t>
            </a:r>
            <a:endParaRPr lang="ru-RU" sz="2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043890" cy="6045348"/>
          </a:xfrm>
        </p:spPr>
        <p:txBody>
          <a:bodyPr>
            <a:normAutofit/>
          </a:bodyPr>
          <a:lstStyle/>
          <a:p>
            <a:r>
              <a:rPr lang="ru-RU" b="1" dirty="0"/>
              <a:t>Профиль заказника:</a:t>
            </a:r>
            <a:r>
              <a:rPr lang="ru-RU" dirty="0"/>
              <a:t> биологический, предназначен для сохранения и восстановления лесного массива в лесостепном природном комплексе поймы реки Кума; воспроизводства редких и находящихся под угрозой исчезновения объектов животного и растительного мира, а также объектов животного и растительного мира, ценных в хозяйственном, научном и культурном отношении; сохранения и рационального использования охотничьих </a:t>
            </a:r>
            <a:r>
              <a:rPr lang="ru-RU" dirty="0" err="1"/>
              <a:t>ресурсов%</a:t>
            </a:r>
            <a:r>
              <a:rPr lang="ru-RU" dirty="0"/>
              <a:t> содействия в развитии экологического туризма и экологического просвещения.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972452" cy="611678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Территория заказника входит в зону предгорных дерновинно-злаковых степей. Растительность представлена разнотравно-пырейным типом. Выявлено 753 вида сосудистых растений. Основу травостоя образуют: пырей ползучий, мятлик луговой, овсяница овечья, бородач кровоостанавливающий, тимофеевка луговая, ковыль красивейший, ковыль Лессинга, из бобовых отмечены: клевер луговой, люцерна </a:t>
            </a:r>
            <a:r>
              <a:rPr lang="ru-RU" dirty="0" err="1"/>
              <a:t>голубая</a:t>
            </a:r>
            <a:r>
              <a:rPr lang="ru-RU" dirty="0"/>
              <a:t>, </a:t>
            </a:r>
            <a:r>
              <a:rPr lang="ru-RU" dirty="0" err="1"/>
              <a:t>лядвенец</a:t>
            </a:r>
            <a:r>
              <a:rPr lang="ru-RU" dirty="0"/>
              <a:t> кавказский. Обильно представлены: шалфей мутовчатый, шалфей поникший, солодка голая, цикорий обыкновенный, дубровник беловойлочный, </a:t>
            </a:r>
            <a:r>
              <a:rPr lang="ru-RU" dirty="0" err="1"/>
              <a:t>шандра</a:t>
            </a:r>
            <a:r>
              <a:rPr lang="ru-RU" dirty="0"/>
              <a:t> ранняя, полынь </a:t>
            </a:r>
            <a:r>
              <a:rPr lang="ru-RU" dirty="0" err="1"/>
              <a:t>таврическая</a:t>
            </a:r>
            <a:r>
              <a:rPr lang="ru-RU" dirty="0"/>
              <a:t>, подмаренник настоящий, душица обыкновенная.</a:t>
            </a:r>
          </a:p>
          <a:p>
            <a:r>
              <a:rPr lang="ru-RU" dirty="0"/>
              <a:t>В травостое присутствуют лекарственные растения: тысячелистник обыкновенный, цикорий обыкновенный, чабрец Маршала, </a:t>
            </a:r>
            <a:r>
              <a:rPr lang="ru-RU" dirty="0" err="1"/>
              <a:t>репейничек</a:t>
            </a:r>
            <a:r>
              <a:rPr lang="ru-RU" dirty="0"/>
              <a:t> аптечный, душица обыкновенная, зверобой </a:t>
            </a:r>
            <a:r>
              <a:rPr lang="ru-RU" dirty="0" err="1"/>
              <a:t>пронзеннолистный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На территории заказника произрастают растения, занесенные в Красную книгу Ставропольского края: ковыль красивейший, ирис желтый, тюльпан </a:t>
            </a:r>
            <a:r>
              <a:rPr lang="ru-RU" dirty="0" err="1" smtClean="0"/>
              <a:t>Биберштейна</a:t>
            </a:r>
            <a:r>
              <a:rPr lang="ru-RU" dirty="0" smtClean="0"/>
              <a:t>, шалфей поникающий.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611678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Лесной массив занимает 37 % от общей площади заказника и представлен несколькими типами лесов:</a:t>
            </a:r>
          </a:p>
          <a:p>
            <a:pPr lvl="0"/>
            <a:r>
              <a:rPr lang="ru-RU" dirty="0"/>
              <a:t>свежая припойменная дубрава, занимающая 50 % от общей площади леса, относится к типу пойменных лесов и состоит из дуба нагорного, береста, вяза, кленов, груши. Подлесок густой – из свидины, бирючины, бересклета, боярышника, кизила, лещины, клена татарского;</a:t>
            </a:r>
          </a:p>
          <a:p>
            <a:pPr lvl="0"/>
            <a:r>
              <a:rPr lang="ru-RU" dirty="0"/>
              <a:t>сухая дубрава, занимающая 32 % от общей площади леса, относится к типу </a:t>
            </a:r>
            <a:r>
              <a:rPr lang="ru-RU" dirty="0" err="1"/>
              <a:t>байрачных</a:t>
            </a:r>
            <a:r>
              <a:rPr lang="ru-RU" dirty="0"/>
              <a:t> лесов и состоит из дуба нагорного, ясеня, клена, </a:t>
            </a:r>
            <a:r>
              <a:rPr lang="ru-RU" dirty="0" err="1"/>
              <a:t>береста.Подлесок</a:t>
            </a:r>
            <a:r>
              <a:rPr lang="ru-RU" dirty="0"/>
              <a:t> средней густоты – из бересклета, клена татарского, боярышника, терна, кизила, свидины;</a:t>
            </a:r>
          </a:p>
          <a:p>
            <a:pPr lvl="0"/>
            <a:r>
              <a:rPr lang="ru-RU" dirty="0"/>
              <a:t>свежая, сухая </a:t>
            </a:r>
            <a:r>
              <a:rPr lang="ru-RU" dirty="0" err="1"/>
              <a:t>судубрава</a:t>
            </a:r>
            <a:r>
              <a:rPr lang="ru-RU" dirty="0"/>
              <a:t> и влажная дубрава занимают 18 % от общей площади леса и состоят из дуба нагорного с примесью ясеня, клена, груши. Подлесок густой – из кизила, клена татарского, бирючины, боярышника.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186766" cy="611678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Животный мир заказника:</a:t>
            </a:r>
            <a:r>
              <a:rPr lang="ru-RU" dirty="0"/>
              <a:t> типичный для степной и лесостепной зоны, представлен 4 видами амфибий (чесночница обыкновенная, квакша обыкновенная, лягушка озерная, жаба зелёная), 6 видами рептилий (веретеница ломкая, ящерица прыткая, уж обыкновенный, полоз </a:t>
            </a:r>
            <a:r>
              <a:rPr lang="ru-RU" dirty="0" err="1"/>
              <a:t>четырехполосый</a:t>
            </a:r>
            <a:r>
              <a:rPr lang="ru-RU" dirty="0"/>
              <a:t> и др.), 67 видами птиц (кряква, фазан, серая куропатка, вальдшнеп, перепел и др.), 29 видами млекопитающих (косуля, барсук, куница, лисица, заяц-русак, белка, хорь-перевязка, волк, шакал, ласка и др.).</a:t>
            </a:r>
          </a:p>
          <a:p>
            <a:r>
              <a:rPr lang="ru-RU" dirty="0"/>
              <a:t>К редким и находящимся под угрозой исчезновения объектам животного мира, занесенным в Красную книгу Ставропольского края, относятся: орел-карлик, малый подорлик, коростель, средний дятел, квакша </a:t>
            </a:r>
            <a:r>
              <a:rPr lang="ru-RU" dirty="0" err="1"/>
              <a:t>Шелковникова</a:t>
            </a:r>
            <a:r>
              <a:rPr lang="ru-RU" dirty="0"/>
              <a:t>, веретеница ломкая, полоз </a:t>
            </a:r>
            <a:r>
              <a:rPr lang="ru-RU" dirty="0" err="1"/>
              <a:t>четырехполосый</a:t>
            </a:r>
            <a:r>
              <a:rPr lang="ru-RU" dirty="0"/>
              <a:t>, подковонос большой, ночница остроухая, ночница трехцветная, нетопырь-карлик, вечерница малая, перевязка.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любительская </a:t>
            </a:r>
            <a:r>
              <a:rPr lang="ru-RU" sz="2400" dirty="0"/>
              <a:t>и спортивная охота;</a:t>
            </a:r>
          </a:p>
          <a:p>
            <a:r>
              <a:rPr lang="ru-RU" sz="2400" dirty="0" smtClean="0"/>
              <a:t>любительское </a:t>
            </a:r>
            <a:r>
              <a:rPr lang="ru-RU" sz="2400" dirty="0"/>
              <a:t>и спортивное рыболовство;</a:t>
            </a:r>
          </a:p>
          <a:p>
            <a:r>
              <a:rPr lang="ru-RU" sz="2400" dirty="0"/>
              <a:t>заготовка и сбор </a:t>
            </a:r>
            <a:r>
              <a:rPr lang="ru-RU" sz="2400" dirty="0" err="1"/>
              <a:t>недревесных</a:t>
            </a:r>
            <a:r>
              <a:rPr lang="ru-RU" sz="2400" dirty="0"/>
              <a:t> лесных ресурсов </a:t>
            </a:r>
            <a:endParaRPr lang="ru-RU" sz="2400" dirty="0" smtClean="0"/>
          </a:p>
          <a:p>
            <a:r>
              <a:rPr lang="ru-RU" sz="2400" dirty="0"/>
              <a:t>ведение гражданами садоводства, огородничества и дачного хозяйства</a:t>
            </a:r>
            <a:r>
              <a:rPr lang="ru-RU" sz="2400" dirty="0" smtClean="0"/>
              <a:t>;</a:t>
            </a:r>
          </a:p>
          <a:p>
            <a:r>
              <a:rPr lang="ru-RU" sz="2400" dirty="0"/>
              <a:t>геологическое изучение недр, разведка и добыча полезных </a:t>
            </a:r>
            <a:r>
              <a:rPr lang="ru-RU" sz="2400" dirty="0" smtClean="0"/>
              <a:t>ископаемых</a:t>
            </a:r>
          </a:p>
          <a:p>
            <a:r>
              <a:rPr lang="ru-RU" sz="2400" dirty="0"/>
              <a:t>строительство, реконструкция зданий и сооружений </a:t>
            </a:r>
            <a:endParaRPr lang="ru-RU" sz="2400" dirty="0" smtClean="0"/>
          </a:p>
          <a:p>
            <a:r>
              <a:rPr lang="ru-RU" sz="2400" dirty="0"/>
              <a:t>взрывные </a:t>
            </a:r>
            <a:r>
              <a:rPr lang="ru-RU" sz="2400" dirty="0" smtClean="0"/>
              <a:t>работы;</a:t>
            </a:r>
          </a:p>
          <a:p>
            <a:r>
              <a:rPr lang="ru-RU" sz="2400" dirty="0" smtClean="0"/>
              <a:t>выжигание </a:t>
            </a:r>
            <a:r>
              <a:rPr lang="ru-RU" sz="2400" dirty="0"/>
              <a:t>травостоя;</a:t>
            </a:r>
          </a:p>
          <a:p>
            <a:r>
              <a:rPr lang="ru-RU" sz="2400" dirty="0" smtClean="0"/>
              <a:t>размещение </a:t>
            </a:r>
            <a:r>
              <a:rPr lang="ru-RU" sz="2400" dirty="0"/>
              <a:t>всех видов отходов производства и потребления;</a:t>
            </a:r>
          </a:p>
          <a:p>
            <a:r>
              <a:rPr lang="ru-RU" sz="2400" dirty="0"/>
              <a:t>осуществление рекреационной деятельности (в том числе устройство привалов, туристических стоянок, бивуаков, лагерей и разведение костров) за пределами специально предусмотренных для этого мест;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Запрещены следующие виды деятельности: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495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ГОСУДАРСТВЕННЫЙ ПРИРОДНЫЙ ЗАКАЗНИК КРАЕВОГО ЗНАЧЕНИЯ «ДЕБРИ» </vt:lpstr>
      <vt:lpstr>Слайд 2</vt:lpstr>
      <vt:lpstr>Слайд 3</vt:lpstr>
      <vt:lpstr>Слайд 4</vt:lpstr>
      <vt:lpstr>Слайд 5</vt:lpstr>
      <vt:lpstr>Слайд 6</vt:lpstr>
      <vt:lpstr>Слайд 7</vt:lpstr>
      <vt:lpstr>Запрещены следующие виды деятельности: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ГОСУДАРСТВЕННЫЙ ПРИРОДНЫЙ ЗАКАЗНИК КРАЕВОГО ЗНАЧЕНИЯ «ДЕБРИ» </dc:title>
  <dc:creator>Надежда</dc:creator>
  <cp:lastModifiedBy>Надежда</cp:lastModifiedBy>
  <cp:revision>3</cp:revision>
  <dcterms:created xsi:type="dcterms:W3CDTF">2017-05-17T16:57:42Z</dcterms:created>
  <dcterms:modified xsi:type="dcterms:W3CDTF">2017-05-31T11:37:12Z</dcterms:modified>
</cp:coreProperties>
</file>