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9" r:id="rId3"/>
    <p:sldId id="265" r:id="rId4"/>
    <p:sldId id="271" r:id="rId5"/>
    <p:sldId id="270" r:id="rId6"/>
    <p:sldId id="266" r:id="rId7"/>
    <p:sldId id="267" r:id="rId8"/>
  </p:sldIdLst>
  <p:sldSz cx="9144000" cy="6858000" type="screen4x3"/>
  <p:notesSz cx="6858000" cy="9144000"/>
  <p:embeddedFontLst>
    <p:embeddedFont>
      <p:font typeface="Wonderland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C732F"/>
    <a:srgbClr val="C05D0C"/>
    <a:srgbClr val="F7B47D"/>
    <a:srgbClr val="F7B279"/>
    <a:srgbClr val="EA6400"/>
    <a:srgbClr val="C04E0C"/>
    <a:srgbClr val="C04E00"/>
    <a:srgbClr val="C05300"/>
    <a:srgbClr val="B00000"/>
    <a:srgbClr val="FF717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89" d="100"/>
          <a:sy n="89" d="100"/>
        </p:scale>
        <p:origin x="-3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89271" y="1628800"/>
            <a:ext cx="6893977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Wonderland" pitchFamily="2" charset="0"/>
                <a:ea typeface="+mj-ea"/>
                <a:cs typeface="+mj-cs"/>
              </a:rPr>
              <a:t>Домашний питомец</a:t>
            </a:r>
            <a:endParaRPr kumimoji="0" lang="ru-RU" sz="6600" b="1" i="0" u="none" strike="noStrike" kern="1200" normalizeH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bg1"/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Wonderland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789040"/>
            <a:ext cx="5256584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1-Б класса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«Школа – гимназия №6»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Джанкоя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Сиденко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Егор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–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Будз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С.П.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99592" y="116632"/>
            <a:ext cx="734481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normalizeH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88900">
                  <a:schemeClr val="bg1"/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Wonderland" pitchFamily="2" charset="0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425008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1920" y="198884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3008313" cy="4497363"/>
          </a:xfrm>
        </p:spPr>
        <p:txBody>
          <a:bodyPr>
            <a:normAutofit fontScale="77500" lnSpcReduction="20000"/>
          </a:bodyPr>
          <a:lstStyle/>
          <a:p>
            <a:r>
              <a:rPr lang="ru-RU" sz="2000" dirty="0" smtClean="0"/>
              <a:t> </a:t>
            </a:r>
            <a:r>
              <a:rPr lang="ru-RU" sz="2800" b="1" i="1" dirty="0" smtClean="0"/>
              <a:t>Мой любимый  </a:t>
            </a:r>
            <a:r>
              <a:rPr lang="ru-RU" sz="2800" b="1" i="1" dirty="0" err="1" smtClean="0"/>
              <a:t>джунгарский</a:t>
            </a:r>
            <a:r>
              <a:rPr lang="ru-RU" sz="2800" b="1" i="1" dirty="0" smtClean="0"/>
              <a:t>  хомячок. Зовут его Бублик. Ему всего лишь 2 месяца. Мой хомячок – это настоящий комок радости. Он очень забавный и потешный. </a:t>
            </a:r>
            <a:endParaRPr lang="ru-RU" sz="2800" b="1" i="1" dirty="0" smtClean="0"/>
          </a:p>
          <a:p>
            <a:r>
              <a:rPr lang="ru-RU" sz="2800" b="1" i="1" dirty="0" smtClean="0"/>
              <a:t>Бублик- </a:t>
            </a:r>
            <a:r>
              <a:rPr lang="ru-RU" sz="2800" b="1" i="1" dirty="0" smtClean="0"/>
              <a:t>зверёк чистоплотный. Он любит умываться сразу двумя лапками,  стоя на задних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4250084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63688" y="692696"/>
            <a:ext cx="5486400" cy="3816424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835696" y="4581128"/>
            <a:ext cx="5486400" cy="1584176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Мой хомячок- добрый, доверчивый и очень симпатичный зверёк . Посмотрите , какая у него милая мордочка: глазки, как чёрные бусинки. А лапки у него коротенькие и маленькие с игрушечными пальчиками.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3972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RaLAUO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1340768"/>
            <a:ext cx="5227984" cy="338680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Мой </a:t>
            </a:r>
            <a:r>
              <a:rPr lang="ru-RU" sz="2000" b="1" i="1" dirty="0" err="1" smtClean="0"/>
              <a:t>джунгарский</a:t>
            </a:r>
            <a:r>
              <a:rPr lang="ru-RU" sz="2000" b="1" i="1" dirty="0" smtClean="0"/>
              <a:t>  хомячок  по размеру меньше обычных хомяков. Его цвет – серый с чёрной полоской.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40600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707904" y="1844824"/>
            <a:ext cx="5111750" cy="3833813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b="1" i="1" dirty="0" smtClean="0"/>
              <a:t>Хомячок ест зёрна разных растений,  овощи, фрукты, зелень, семечки. Пьёт он воду. Для этого у  него оборудован в клетке поильник. Хомячки имеют отличительную черту – у них большие щёки , в которых постоянно находится запас пищи.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P425008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635896" y="1844824"/>
            <a:ext cx="5111750" cy="3833813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Мой любимец днём спит, а вечером и ночью он   любит  бегать. Для этого в клетке поставлено беговое колесо.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286403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P425008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707904" y="1772816"/>
            <a:ext cx="5111750" cy="3833813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200" b="1" i="1" dirty="0" smtClean="0"/>
              <a:t>Я рад, что в моей семье живёт хомячок  Бублик.</a:t>
            </a:r>
          </a:p>
          <a:p>
            <a:r>
              <a:rPr lang="ru-RU" sz="3200" b="1" i="1" dirty="0" smtClean="0"/>
              <a:t>Я очень люблю его и забочусь о нём.</a:t>
            </a:r>
          </a:p>
          <a:p>
            <a:r>
              <a:rPr lang="ru-RU" sz="3200" b="1" i="1" dirty="0" smtClean="0"/>
              <a:t>Ведь мы в ответе за тех , кого приручили!!! </a:t>
            </a:r>
          </a:p>
          <a:p>
            <a:r>
              <a:rPr lang="ru-RU" sz="3200" b="1" i="1" smtClean="0"/>
              <a:t>Я думаю, </a:t>
            </a:r>
            <a:r>
              <a:rPr lang="ru-RU" sz="3200" b="1" i="1" dirty="0" smtClean="0"/>
              <a:t>что хомячку тоже хорошо у меня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052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theme1.xml><?xml version="1.0" encoding="utf-8"?>
<a:theme xmlns:a="http://schemas.openxmlformats.org/drawingml/2006/main" name="Тема Office">
  <a:themeElements>
    <a:clrScheme name="Другая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50021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229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Wonderland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71</cp:revision>
  <dcterms:created xsi:type="dcterms:W3CDTF">2013-08-23T08:38:35Z</dcterms:created>
  <dcterms:modified xsi:type="dcterms:W3CDTF">2017-05-31T12:59:09Z</dcterms:modified>
</cp:coreProperties>
</file>