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1" r:id="rId5"/>
    <p:sldId id="264" r:id="rId6"/>
    <p:sldId id="262" r:id="rId7"/>
    <p:sldId id="265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BDEF9DC6-1C89-441D-9638-0B6CE14DCFA3}" type="datetimeFigureOut">
              <a:rPr lang="ru-RU" smtClean="0"/>
              <a:t>02.09.2016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A4DB8606-7F65-4763-9DD7-D89822CC0B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43298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F9DC6-1C89-441D-9638-0B6CE14DCFA3}" type="datetimeFigureOut">
              <a:rPr lang="ru-RU" smtClean="0"/>
              <a:t>02.09.2016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B8606-7F65-4763-9DD7-D89822CC0B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70565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F9DC6-1C89-441D-9638-0B6CE14DCFA3}" type="datetimeFigureOut">
              <a:rPr lang="ru-RU" smtClean="0"/>
              <a:t>02.09.2016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B8606-7F65-4763-9DD7-D89822CC0B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6308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F9DC6-1C89-441D-9638-0B6CE14DCFA3}" type="datetimeFigureOut">
              <a:rPr lang="ru-RU" smtClean="0"/>
              <a:t>02.09.2016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B8606-7F65-4763-9DD7-D89822CC0B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08011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F9DC6-1C89-441D-9638-0B6CE14DCFA3}" type="datetimeFigureOut">
              <a:rPr lang="ru-RU" smtClean="0"/>
              <a:t>02.09.2016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B8606-7F65-4763-9DD7-D89822CC0B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37982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F9DC6-1C89-441D-9638-0B6CE14DCFA3}" type="datetimeFigureOut">
              <a:rPr lang="ru-RU" smtClean="0"/>
              <a:t>02.09.2016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B8606-7F65-4763-9DD7-D89822CC0B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86606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F9DC6-1C89-441D-9638-0B6CE14DCFA3}" type="datetimeFigureOut">
              <a:rPr lang="ru-RU" smtClean="0"/>
              <a:t>02.09.2016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B8606-7F65-4763-9DD7-D89822CC0B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40215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BDEF9DC6-1C89-441D-9638-0B6CE14DCFA3}" type="datetimeFigureOut">
              <a:rPr lang="ru-RU" smtClean="0"/>
              <a:t>02.09.2016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B8606-7F65-4763-9DD7-D89822CC0B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45708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BDEF9DC6-1C89-441D-9638-0B6CE14DCFA3}" type="datetimeFigureOut">
              <a:rPr lang="ru-RU" smtClean="0"/>
              <a:t>02.09.2016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B8606-7F65-4763-9DD7-D89822CC0B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370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F9DC6-1C89-441D-9638-0B6CE14DCFA3}" type="datetimeFigureOut">
              <a:rPr lang="ru-RU" smtClean="0"/>
              <a:t>02.09.2016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B8606-7F65-4763-9DD7-D89822CC0B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2973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F9DC6-1C89-441D-9638-0B6CE14DCFA3}" type="datetimeFigureOut">
              <a:rPr lang="ru-RU" smtClean="0"/>
              <a:t>02.09.2016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B8606-7F65-4763-9DD7-D89822CC0B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70794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F9DC6-1C89-441D-9638-0B6CE14DCFA3}" type="datetimeFigureOut">
              <a:rPr lang="ru-RU" smtClean="0"/>
              <a:t>02.09.2016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B8606-7F65-4763-9DD7-D89822CC0B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1192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F9DC6-1C89-441D-9638-0B6CE14DCFA3}" type="datetimeFigureOut">
              <a:rPr lang="ru-RU" smtClean="0"/>
              <a:t>02.09.2016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B8606-7F65-4763-9DD7-D89822CC0B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06304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F9DC6-1C89-441D-9638-0B6CE14DCFA3}" type="datetimeFigureOut">
              <a:rPr lang="ru-RU" smtClean="0"/>
              <a:t>02.09.2016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B8606-7F65-4763-9DD7-D89822CC0B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4897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F9DC6-1C89-441D-9638-0B6CE14DCFA3}" type="datetimeFigureOut">
              <a:rPr lang="ru-RU" smtClean="0"/>
              <a:t>02.09.2016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B8606-7F65-4763-9DD7-D89822CC0B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4498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F9DC6-1C89-441D-9638-0B6CE14DCFA3}" type="datetimeFigureOut">
              <a:rPr lang="ru-RU" smtClean="0"/>
              <a:t>02.09.2016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B8606-7F65-4763-9DD7-D89822CC0B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8713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F9DC6-1C89-441D-9638-0B6CE14DCFA3}" type="datetimeFigureOut">
              <a:rPr lang="ru-RU" smtClean="0"/>
              <a:t>02.09.2016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B8606-7F65-4763-9DD7-D89822CC0B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458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BDEF9DC6-1C89-441D-9638-0B6CE14DCFA3}" type="datetimeFigureOut">
              <a:rPr lang="ru-RU" smtClean="0"/>
              <a:t>02.09.2016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A4DB8606-7F65-4763-9DD7-D89822CC0B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0153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54955" y="970671"/>
            <a:ext cx="8825658" cy="4375052"/>
          </a:xfrm>
        </p:spPr>
        <p:txBody>
          <a:bodyPr/>
          <a:lstStyle/>
          <a:p>
            <a:r>
              <a:rPr lang="ru-RU" sz="6500" dirty="0"/>
              <a:t>Главные и второстепенные члены предложения</a:t>
            </a:r>
          </a:p>
        </p:txBody>
      </p:sp>
    </p:spTree>
    <p:extLst>
      <p:ext uri="{BB962C8B-B14F-4D97-AF65-F5344CB8AC3E}">
        <p14:creationId xmlns:p14="http://schemas.microsoft.com/office/powerpoint/2010/main" val="21698627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10253944" cy="706964"/>
          </a:xfrm>
        </p:spPr>
        <p:txBody>
          <a:bodyPr/>
          <a:lstStyle/>
          <a:p>
            <a:pPr algn="ctr"/>
            <a:r>
              <a:rPr lang="ru-RU" sz="5000" dirty="0"/>
              <a:t>1.Выпишите только подлежащие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7626" y="2307101"/>
            <a:ext cx="11549574" cy="4135901"/>
          </a:xfrm>
        </p:spPr>
        <p:txBody>
          <a:bodyPr>
            <a:normAutofit/>
          </a:bodyPr>
          <a:lstStyle/>
          <a:p>
            <a:pPr lvl="0"/>
            <a:r>
              <a:rPr lang="ru-RU" sz="3000" dirty="0"/>
              <a:t>В лес окончательно пришла осень. </a:t>
            </a:r>
          </a:p>
          <a:p>
            <a:pPr lvl="0"/>
            <a:r>
              <a:rPr lang="ru-RU" sz="3000" dirty="0"/>
              <a:t>По утрам иней покрывает землю и траву.</a:t>
            </a:r>
          </a:p>
          <a:p>
            <a:pPr lvl="0"/>
            <a:r>
              <a:rPr lang="ru-RU" sz="3000" dirty="0"/>
              <a:t>Листья на деревьях жёлтые, бурые, красные.</a:t>
            </a:r>
          </a:p>
          <a:p>
            <a:pPr lvl="0"/>
            <a:r>
              <a:rPr lang="ru-RU" sz="3000" dirty="0"/>
              <a:t>В лесу появились синицы.</a:t>
            </a:r>
          </a:p>
          <a:p>
            <a:pPr lvl="0"/>
            <a:r>
              <a:rPr lang="ru-RU" sz="3000" dirty="0"/>
              <a:t>Для них настала пора последних обильных кормёжек.</a:t>
            </a:r>
          </a:p>
          <a:p>
            <a:pPr lvl="0"/>
            <a:r>
              <a:rPr lang="ru-RU" sz="3000" dirty="0"/>
              <a:t>Начались занятия в школе.</a:t>
            </a:r>
          </a:p>
          <a:p>
            <a:pPr lvl="0"/>
            <a:r>
              <a:rPr lang="ru-RU" sz="3000" dirty="0"/>
              <a:t>Деревья стояли белые, как в снежную зиму.</a:t>
            </a:r>
          </a:p>
        </p:txBody>
      </p:sp>
    </p:spTree>
    <p:extLst>
      <p:ext uri="{BB962C8B-B14F-4D97-AF65-F5344CB8AC3E}">
        <p14:creationId xmlns:p14="http://schemas.microsoft.com/office/powerpoint/2010/main" val="117617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10000726" cy="706964"/>
          </a:xfrm>
        </p:spPr>
        <p:txBody>
          <a:bodyPr/>
          <a:lstStyle/>
          <a:p>
            <a:pPr algn="ctr"/>
            <a:r>
              <a:rPr lang="ru-RU" sz="5000" dirty="0"/>
              <a:t>2.Выпишите только сказуемые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54954" y="2603500"/>
            <a:ext cx="10408689" cy="3416300"/>
          </a:xfrm>
        </p:spPr>
        <p:txBody>
          <a:bodyPr/>
          <a:lstStyle/>
          <a:p>
            <a:pPr marL="0" indent="0" algn="ctr">
              <a:buNone/>
            </a:pPr>
            <a:r>
              <a:rPr lang="ru-RU" sz="3500" dirty="0"/>
              <a:t>Иван </a:t>
            </a:r>
            <a:r>
              <a:rPr lang="ru-RU" sz="3500" dirty="0" err="1"/>
              <a:t>Торопышкин</a:t>
            </a:r>
            <a:r>
              <a:rPr lang="ru-RU" sz="3500" dirty="0"/>
              <a:t> пошёл на охоту, </a:t>
            </a:r>
          </a:p>
          <a:p>
            <a:pPr marL="0" indent="0" algn="ctr">
              <a:buNone/>
            </a:pPr>
            <a:r>
              <a:rPr lang="ru-RU" sz="3500" dirty="0"/>
              <a:t>с ним пудель пошёл, перепрыгнув забор. </a:t>
            </a:r>
          </a:p>
          <a:p>
            <a:pPr marL="0" indent="0" algn="ctr">
              <a:buNone/>
            </a:pPr>
            <a:r>
              <a:rPr lang="ru-RU" sz="3500" dirty="0"/>
              <a:t>Иван, как бревно, провалился в болото, </a:t>
            </a:r>
          </a:p>
          <a:p>
            <a:pPr marL="0" indent="0" algn="ctr">
              <a:buNone/>
            </a:pPr>
            <a:r>
              <a:rPr lang="ru-RU" sz="3500" dirty="0"/>
              <a:t>а пудель в реке утонул, как топор.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7189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10296148" cy="706964"/>
          </a:xfrm>
        </p:spPr>
        <p:txBody>
          <a:bodyPr/>
          <a:lstStyle/>
          <a:p>
            <a:pPr algn="ctr"/>
            <a:r>
              <a:rPr lang="ru-RU" sz="5000" dirty="0"/>
              <a:t>3.Выпишите только дополнения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54954" y="2603500"/>
            <a:ext cx="10296148" cy="34163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500" dirty="0"/>
              <a:t>Щуку тощую с реки притащили рыбаки.</a:t>
            </a:r>
          </a:p>
          <a:p>
            <a:pPr marL="0" indent="0" algn="ctr">
              <a:buNone/>
            </a:pPr>
            <a:r>
              <a:rPr lang="ru-RU" sz="3500" dirty="0"/>
              <a:t>Мы ей дали овощей и погуще жирных щей,</a:t>
            </a:r>
          </a:p>
          <a:p>
            <a:pPr marL="0" indent="0" algn="ctr">
              <a:buNone/>
            </a:pPr>
            <a:r>
              <a:rPr lang="ru-RU" sz="3500" dirty="0"/>
              <a:t>Щука шлёпнула хвостом,</a:t>
            </a:r>
          </a:p>
          <a:p>
            <a:pPr marL="0" indent="0" algn="ctr">
              <a:buNone/>
            </a:pPr>
            <a:r>
              <a:rPr lang="ru-RU" sz="3500" dirty="0"/>
              <a:t>Словно щёлкнула хлыстом.</a:t>
            </a:r>
          </a:p>
        </p:txBody>
      </p:sp>
    </p:spTree>
    <p:extLst>
      <p:ext uri="{BB962C8B-B14F-4D97-AF65-F5344CB8AC3E}">
        <p14:creationId xmlns:p14="http://schemas.microsoft.com/office/powerpoint/2010/main" val="6825233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10310215" cy="706964"/>
          </a:xfrm>
        </p:spPr>
        <p:txBody>
          <a:bodyPr/>
          <a:lstStyle/>
          <a:p>
            <a:pPr algn="ctr"/>
            <a:r>
              <a:rPr lang="ru-RU" sz="5000" dirty="0"/>
              <a:t>4.Выпишите только определения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4234" y="2293034"/>
            <a:ext cx="11437034" cy="4276578"/>
          </a:xfrm>
        </p:spPr>
        <p:txBody>
          <a:bodyPr>
            <a:noAutofit/>
          </a:bodyPr>
          <a:lstStyle/>
          <a:p>
            <a:pPr lvl="0"/>
            <a:r>
              <a:rPr lang="ru-RU" sz="3000" dirty="0"/>
              <a:t>На северном склоне ещё лежит серый, водянистый снег.</a:t>
            </a:r>
          </a:p>
          <a:p>
            <a:pPr lvl="0"/>
            <a:r>
              <a:rPr lang="ru-RU" sz="3000" dirty="0"/>
              <a:t>Убегают в реку последние потоки мутной воды.</a:t>
            </a:r>
          </a:p>
          <a:p>
            <a:pPr lvl="0"/>
            <a:r>
              <a:rPr lang="ru-RU" sz="3000" dirty="0"/>
              <a:t>Сладко пахнет сырой землёй, талой водой и молодой зеленью.</a:t>
            </a:r>
          </a:p>
          <a:p>
            <a:pPr lvl="0"/>
            <a:r>
              <a:rPr lang="ru-RU" sz="3000" dirty="0"/>
              <a:t>Скоро наступит торжественный момент – первый выход стада на пастбище.</a:t>
            </a:r>
          </a:p>
          <a:p>
            <a:pPr lvl="0"/>
            <a:r>
              <a:rPr lang="ru-RU" sz="3000" dirty="0"/>
              <a:t>В тихой глади пруда отражается небо, на воде разливается нежная синь.</a:t>
            </a:r>
          </a:p>
        </p:txBody>
      </p:sp>
    </p:spTree>
    <p:extLst>
      <p:ext uri="{BB962C8B-B14F-4D97-AF65-F5344CB8AC3E}">
        <p14:creationId xmlns:p14="http://schemas.microsoft.com/office/powerpoint/2010/main" val="22423847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8978" y="973668"/>
            <a:ext cx="10860259" cy="706964"/>
          </a:xfrm>
        </p:spPr>
        <p:txBody>
          <a:bodyPr/>
          <a:lstStyle/>
          <a:p>
            <a:pPr algn="ctr"/>
            <a:r>
              <a:rPr lang="ru-RU" sz="4000" dirty="0"/>
              <a:t>5.Выпишите только обстоятельства места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54954" y="2603499"/>
            <a:ext cx="10493095" cy="3853571"/>
          </a:xfrm>
        </p:spPr>
        <p:txBody>
          <a:bodyPr>
            <a:noAutofit/>
          </a:bodyPr>
          <a:lstStyle/>
          <a:p>
            <a:pPr lvl="0"/>
            <a:r>
              <a:rPr lang="ru-RU" sz="3000" dirty="0"/>
              <a:t>На полях давно убрали хлеба.</a:t>
            </a:r>
          </a:p>
          <a:p>
            <a:pPr lvl="0"/>
            <a:r>
              <a:rPr lang="ru-RU" sz="3000" dirty="0"/>
              <a:t>В степи стало пусто и сиротливо.</a:t>
            </a:r>
          </a:p>
          <a:p>
            <a:pPr lvl="0"/>
            <a:r>
              <a:rPr lang="ru-RU" sz="3000" dirty="0"/>
              <a:t>По полям бегали маленькие оленята.</a:t>
            </a:r>
          </a:p>
          <a:p>
            <a:pPr lvl="0"/>
            <a:r>
              <a:rPr lang="ru-RU" sz="3000" dirty="0"/>
              <a:t>Норы были слева и справа.</a:t>
            </a:r>
          </a:p>
          <a:p>
            <a:pPr lvl="0"/>
            <a:r>
              <a:rPr lang="ru-RU" sz="3000" dirty="0"/>
              <a:t>Барсуки всё не вылезали из своих нор.</a:t>
            </a:r>
          </a:p>
          <a:p>
            <a:pPr lvl="0"/>
            <a:r>
              <a:rPr lang="ru-RU" sz="3000" dirty="0"/>
              <a:t>Настя и </a:t>
            </a:r>
            <a:r>
              <a:rPr lang="ru-RU" sz="3000" dirty="0" err="1"/>
              <a:t>Митраша</a:t>
            </a:r>
            <a:r>
              <a:rPr lang="ru-RU" sz="3000" dirty="0"/>
              <a:t> жили совсем недалеко.</a:t>
            </a:r>
          </a:p>
        </p:txBody>
      </p:sp>
    </p:spTree>
    <p:extLst>
      <p:ext uri="{BB962C8B-B14F-4D97-AF65-F5344CB8AC3E}">
        <p14:creationId xmlns:p14="http://schemas.microsoft.com/office/powerpoint/2010/main" val="1864904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8640" y="422031"/>
            <a:ext cx="11043138" cy="1856935"/>
          </a:xfrm>
        </p:spPr>
        <p:txBody>
          <a:bodyPr/>
          <a:lstStyle/>
          <a:p>
            <a:pPr algn="ctr"/>
            <a:r>
              <a:rPr lang="ru-RU" sz="4500"/>
              <a:t>6.Выпишите </a:t>
            </a:r>
            <a:r>
              <a:rPr lang="ru-RU" sz="4500" dirty="0"/>
              <a:t>только обстоятельства образа действия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8641" y="3066756"/>
            <a:ext cx="11043138" cy="3404381"/>
          </a:xfrm>
        </p:spPr>
        <p:txBody>
          <a:bodyPr/>
          <a:lstStyle/>
          <a:p>
            <a:r>
              <a:rPr lang="ru-RU" sz="3000" dirty="0"/>
              <a:t>Пришла весна, Митя вволю набегался за пёстрыми бабочками по зелёному лугу.</a:t>
            </a:r>
          </a:p>
          <a:p>
            <a:r>
              <a:rPr lang="ru-RU" sz="3000" dirty="0"/>
              <a:t>Встань рано, </a:t>
            </a:r>
            <a:r>
              <a:rPr lang="ru-RU" sz="3000" dirty="0" err="1"/>
              <a:t>вразумись</a:t>
            </a:r>
            <a:r>
              <a:rPr lang="ru-RU" sz="3000" dirty="0"/>
              <a:t> здраво, исполни прилежно.</a:t>
            </a:r>
          </a:p>
          <a:p>
            <a:r>
              <a:rPr lang="ru-RU" sz="3000" dirty="0"/>
              <a:t>Если набегал ветер, травы тревожно шелестели. </a:t>
            </a:r>
          </a:p>
          <a:p>
            <a:r>
              <a:rPr lang="ru-RU" sz="3000" dirty="0"/>
              <a:t>Сергей Сергеевич зорко смотрел в даль степи.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0393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вет директоров">
  <a:themeElements>
    <a:clrScheme name="Совет директоров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Совет директоров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вет директоров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15</TotalTime>
  <Words>263</Words>
  <Application>Microsoft Office PowerPoint</Application>
  <PresentationFormat>Широкоэкранный</PresentationFormat>
  <Paragraphs>37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Century Gothic</vt:lpstr>
      <vt:lpstr>Wingdings 3</vt:lpstr>
      <vt:lpstr>Совет директоров</vt:lpstr>
      <vt:lpstr>Главные и второстепенные члены предложения</vt:lpstr>
      <vt:lpstr>1.Выпишите только подлежащие</vt:lpstr>
      <vt:lpstr>2.Выпишите только сказуемые</vt:lpstr>
      <vt:lpstr>3.Выпишите только дополнения</vt:lpstr>
      <vt:lpstr>4.Выпишите только определения</vt:lpstr>
      <vt:lpstr>5.Выпишите только обстоятельства места</vt:lpstr>
      <vt:lpstr>6.Выпишите только обстоятельства образа действия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Главные и второстепенные члены предложения</dc:title>
  <dc:creator>Наталия</dc:creator>
  <cp:lastModifiedBy>Наталия</cp:lastModifiedBy>
  <cp:revision>2</cp:revision>
  <dcterms:created xsi:type="dcterms:W3CDTF">2016-09-02T11:06:54Z</dcterms:created>
  <dcterms:modified xsi:type="dcterms:W3CDTF">2016-09-02T11:22:20Z</dcterms:modified>
</cp:coreProperties>
</file>