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316D6-5337-485E-854E-E5A87029C77C}" type="datetimeFigureOut">
              <a:rPr lang="ru-RU"/>
              <a:pPr/>
              <a:t>31.05.2017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B2E68-A444-49AB-82C1-7A72CCDF3B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1400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2E68-A444-49AB-82C1-7A72CCDF3B26}" type="slidenum">
              <a:rPr lang="ru-RU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7168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2E68-A444-49AB-82C1-7A72CCDF3B26}" type="slidenum">
              <a:rPr lang="ru-RU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2129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2E68-A444-49AB-82C1-7A72CCDF3B26}" type="slidenum">
              <a:rPr lang="ru-RU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5105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2E68-A444-49AB-82C1-7A72CCDF3B26}" type="slidenum">
              <a:rPr lang="ru-RU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4501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2E68-A444-49AB-82C1-7A72CCDF3B26}" type="slidenum">
              <a:rPr lang="ru-RU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4699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123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2278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844743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6757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31873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1514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4226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679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8348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0290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92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8114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28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238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6995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274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B3C7D-04E5-2441-8436-74CBFCC565EC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3634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0696" y="1884020"/>
            <a:ext cx="5826719" cy="1646302"/>
          </a:xfrm>
        </p:spPr>
        <p:txBody>
          <a:bodyPr/>
          <a:lstStyle/>
          <a:p>
            <a:pPr algn="ctr"/>
            <a:r>
              <a:rPr lang="az-Cyrl-AZ" b="1">
                <a:solidFill>
                  <a:srgbClr val="90C226"/>
                </a:solidFill>
                <a:latin typeface="Arial Black"/>
              </a:rPr>
              <a:t>Мои домашние питомцы</a:t>
            </a:r>
            <a:endParaRPr lang="en-US" b="1">
              <a:solidFill>
                <a:srgbClr val="90C226"/>
              </a:solidFill>
              <a:latin typeface="Arial Black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1511" y="4281545"/>
            <a:ext cx="5826719" cy="2162908"/>
          </a:xfrm>
        </p:spPr>
        <p:txBody>
          <a:bodyPr>
            <a:normAutofit/>
          </a:bodyPr>
          <a:lstStyle/>
          <a:p>
            <a:r>
              <a:rPr lang="ru-RU" sz="2304" b="1" dirty="0">
                <a:solidFill>
                  <a:srgbClr val="0C0C0C"/>
                </a:solidFill>
              </a:rPr>
              <a:t>п</a:t>
            </a:r>
            <a:r>
              <a:rPr lang="ru-RU" sz="2304" b="1" dirty="0" smtClean="0">
                <a:solidFill>
                  <a:srgbClr val="0C0C0C"/>
                </a:solidFill>
              </a:rPr>
              <a:t>одготовил </a:t>
            </a:r>
            <a:r>
              <a:rPr lang="ru-RU" sz="2304" b="1" dirty="0">
                <a:solidFill>
                  <a:srgbClr val="0C0C0C"/>
                </a:solidFill>
              </a:rPr>
              <a:t>Сухоруков Богдан </a:t>
            </a:r>
            <a:endParaRPr lang="ru-RU" sz="2304" b="1" dirty="0" smtClean="0">
              <a:solidFill>
                <a:srgbClr val="0C0C0C"/>
              </a:solidFill>
            </a:endParaRPr>
          </a:p>
          <a:p>
            <a:r>
              <a:rPr lang="ru-RU" sz="2304" b="1" dirty="0" smtClean="0">
                <a:solidFill>
                  <a:srgbClr val="0C0C0C"/>
                </a:solidFill>
              </a:rPr>
              <a:t>у</a:t>
            </a:r>
            <a:r>
              <a:rPr lang="ru-RU" sz="2304" b="1" dirty="0" smtClean="0">
                <a:solidFill>
                  <a:srgbClr val="0C0C0C"/>
                </a:solidFill>
              </a:rPr>
              <a:t>чащийся </a:t>
            </a:r>
            <a:r>
              <a:rPr lang="ru-RU" sz="2304" b="1" dirty="0" smtClean="0">
                <a:solidFill>
                  <a:srgbClr val="0C0C0C"/>
                </a:solidFill>
              </a:rPr>
              <a:t>1-Б класса</a:t>
            </a:r>
          </a:p>
          <a:p>
            <a:r>
              <a:rPr lang="ru-RU" sz="2304" b="1" dirty="0" smtClean="0">
                <a:solidFill>
                  <a:srgbClr val="0C0C0C"/>
                </a:solidFill>
              </a:rPr>
              <a:t>МОУ  «Школа-гимназия №6»</a:t>
            </a:r>
          </a:p>
          <a:p>
            <a:r>
              <a:rPr lang="ru-RU" sz="2304" b="1" dirty="0" smtClean="0">
                <a:solidFill>
                  <a:srgbClr val="0C0C0C"/>
                </a:solidFill>
              </a:rPr>
              <a:t>Классный руководитель  </a:t>
            </a:r>
            <a:r>
              <a:rPr lang="ru-RU" sz="2304" b="1" dirty="0" err="1" smtClean="0">
                <a:solidFill>
                  <a:srgbClr val="0C0C0C"/>
                </a:solidFill>
              </a:rPr>
              <a:t>Будз</a:t>
            </a:r>
            <a:r>
              <a:rPr lang="ru-RU" sz="2304" b="1" dirty="0" smtClean="0">
                <a:solidFill>
                  <a:srgbClr val="0C0C0C"/>
                </a:solidFill>
              </a:rPr>
              <a:t> С.П.</a:t>
            </a:r>
          </a:p>
          <a:p>
            <a:endParaRPr lang="en-US" sz="2304" b="1" dirty="0">
              <a:solidFill>
                <a:srgbClr val="0C0C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8202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68" y="182214"/>
            <a:ext cx="8626246" cy="1876425"/>
          </a:xfrm>
        </p:spPr>
        <p:txBody>
          <a:bodyPr>
            <a:normAutofit/>
          </a:bodyPr>
          <a:lstStyle/>
          <a:p>
            <a:r>
              <a:rPr lang="ru-RU" sz="5400" b="1">
                <a:solidFill>
                  <a:srgbClr val="2A5010"/>
                </a:solidFill>
              </a:rPr>
              <a:t>Мои домашние питомцы-</a:t>
            </a:r>
            <a:br>
              <a:rPr lang="ru-RU" sz="5400" b="1">
                <a:solidFill>
                  <a:srgbClr val="2A5010"/>
                </a:solidFill>
              </a:rPr>
            </a:br>
            <a:r>
              <a:rPr lang="ru-RU" sz="5400" b="1">
                <a:solidFill>
                  <a:srgbClr val="2A5010"/>
                </a:solidFill>
              </a:rPr>
              <a:t>попугаи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551" y="2627695"/>
            <a:ext cx="3711229" cy="2877378"/>
          </a:xfrm>
        </p:spPr>
        <p:txBody>
          <a:bodyPr/>
          <a:lstStyle/>
          <a:p>
            <a:pPr marL="0" indent="0" algn="ctr">
              <a:buNone/>
            </a:pPr>
            <a:r>
              <a:rPr lang="ru-RU" sz="2700" b="1" dirty="0">
                <a:solidFill>
                  <a:srgbClr val="0C0C0C"/>
                </a:solidFill>
                <a:latin typeface="Trebuchet MS"/>
              </a:rPr>
              <a:t>Мне подарили двух попугаев. Одного зовут Кеша, а </a:t>
            </a:r>
            <a:r>
              <a:rPr lang="ru-RU" sz="2700" b="1" dirty="0" err="1" smtClean="0">
                <a:solidFill>
                  <a:srgbClr val="0C0C0C"/>
                </a:solidFill>
                <a:latin typeface="Trebuchet MS"/>
              </a:rPr>
              <a:t>другого</a:t>
            </a:r>
            <a:r>
              <a:rPr lang="ru-RU" sz="2700" b="1" dirty="0" err="1" smtClean="0">
                <a:solidFill>
                  <a:srgbClr val="0C0C0C"/>
                </a:solidFill>
                <a:latin typeface="Trebuchet MS"/>
              </a:rPr>
              <a:t>-Лолита</a:t>
            </a:r>
            <a:r>
              <a:rPr lang="ru-RU" sz="2700" b="1" dirty="0">
                <a:solidFill>
                  <a:srgbClr val="0C0C0C"/>
                </a:solidFill>
                <a:latin typeface="Trebuchet MS"/>
              </a:rPr>
              <a:t>. Им уже 3 месяца.</a:t>
            </a:r>
          </a:p>
        </p:txBody>
      </p:sp>
      <p:pic>
        <p:nvPicPr>
          <p:cNvPr id="5" name="Объект 4" descr="7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697681" y="2259086"/>
            <a:ext cx="5353050" cy="4366559"/>
          </a:xfrm>
        </p:spPr>
      </p:pic>
    </p:spTree>
    <p:extLst>
      <p:ext uri="{BB962C8B-B14F-4D97-AF65-F5344CB8AC3E}">
        <p14:creationId xmlns:p14="http://schemas.microsoft.com/office/powerpoint/2010/main" xmlns="" val="3491884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823" y="673524"/>
            <a:ext cx="8385175" cy="1749951"/>
          </a:xfrm>
        </p:spPr>
        <p:txBody>
          <a:bodyPr/>
          <a:lstStyle/>
          <a:p>
            <a:r>
              <a:rPr lang="ru-RU" b="1" dirty="0">
                <a:solidFill>
                  <a:srgbClr val="2A5010"/>
                </a:solidFill>
              </a:rPr>
              <a:t>Уход за </a:t>
            </a:r>
            <a:r>
              <a:rPr lang="ru-RU" b="1" dirty="0" smtClean="0">
                <a:solidFill>
                  <a:srgbClr val="2A5010"/>
                </a:solidFill>
              </a:rPr>
              <a:t>любимицами.</a:t>
            </a:r>
            <a:r>
              <a:rPr lang="ru-RU" b="1" dirty="0">
                <a:solidFill>
                  <a:srgbClr val="2A5010"/>
                </a:solidFill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8789" y="2251404"/>
            <a:ext cx="3772801" cy="4977255"/>
          </a:xfrm>
        </p:spPr>
        <p:txBody>
          <a:bodyPr/>
          <a:lstStyle/>
          <a:p>
            <a:pPr marL="0" indent="0">
              <a:buNone/>
            </a:pPr>
            <a:r>
              <a:rPr lang="ru-RU" sz="3456" b="1" dirty="0">
                <a:solidFill>
                  <a:srgbClr val="0C0C0C"/>
                </a:solidFill>
              </a:rPr>
              <a:t>Каждый день я убираю за </a:t>
            </a:r>
            <a:r>
              <a:rPr lang="ru-RU" sz="3456" b="1" dirty="0" smtClean="0">
                <a:solidFill>
                  <a:srgbClr val="0C0C0C"/>
                </a:solidFill>
              </a:rPr>
              <a:t>ними клетку, </a:t>
            </a:r>
            <a:r>
              <a:rPr lang="ru-RU" sz="3456" b="1" dirty="0">
                <a:solidFill>
                  <a:srgbClr val="0C0C0C"/>
                </a:solidFill>
              </a:rPr>
              <a:t>кормлю их, играю с ними.</a:t>
            </a:r>
          </a:p>
        </p:txBody>
      </p:sp>
      <p:pic>
        <p:nvPicPr>
          <p:cNvPr id="7" name="Объект 6" descr="026628c4f97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754430" y="1817233"/>
            <a:ext cx="5219700" cy="3851187"/>
          </a:xfrm>
        </p:spPr>
      </p:pic>
    </p:spTree>
    <p:extLst>
      <p:ext uri="{BB962C8B-B14F-4D97-AF65-F5344CB8AC3E}">
        <p14:creationId xmlns:p14="http://schemas.microsoft.com/office/powerpoint/2010/main" xmlns="" val="56956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5656" y="755709"/>
            <a:ext cx="6347714" cy="1320800"/>
          </a:xfrm>
        </p:spPr>
        <p:txBody>
          <a:bodyPr/>
          <a:lstStyle/>
          <a:p>
            <a:r>
              <a:rPr lang="ru-RU" b="1" dirty="0">
                <a:solidFill>
                  <a:srgbClr val="2A5010"/>
                </a:solidFill>
              </a:rPr>
              <a:t>Увлечения моих </a:t>
            </a:r>
            <a:r>
              <a:rPr lang="ru-RU" b="1" dirty="0" smtClean="0">
                <a:solidFill>
                  <a:srgbClr val="2A5010"/>
                </a:solidFill>
              </a:rPr>
              <a:t>попугаев.</a:t>
            </a:r>
            <a:r>
              <a:rPr lang="ru-RU" b="1" dirty="0">
                <a:solidFill>
                  <a:srgbClr val="2A5010"/>
                </a:solidFill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05209" y="2078491"/>
            <a:ext cx="3453082" cy="3881437"/>
          </a:xfrm>
        </p:spPr>
        <p:txBody>
          <a:bodyPr>
            <a:normAutofit lnSpcReduction="10000"/>
          </a:bodyPr>
          <a:lstStyle/>
          <a:p>
            <a:r>
              <a:rPr lang="ru-RU" sz="2304" b="1" dirty="0">
                <a:solidFill>
                  <a:srgbClr val="0C0C0C"/>
                </a:solidFill>
              </a:rPr>
              <a:t>Кеша и Лолита очень красиво </a:t>
            </a:r>
            <a:r>
              <a:rPr lang="ru-RU" sz="2304" b="1" dirty="0" smtClean="0">
                <a:solidFill>
                  <a:srgbClr val="0C0C0C"/>
                </a:solidFill>
              </a:rPr>
              <a:t>поют.</a:t>
            </a:r>
            <a:r>
              <a:rPr lang="ru-RU" sz="2304" b="1" dirty="0">
                <a:solidFill>
                  <a:srgbClr val="0C0C0C"/>
                </a:solidFill>
              </a:rPr>
              <a:t/>
            </a:r>
            <a:br>
              <a:rPr lang="ru-RU" sz="2304" b="1" dirty="0">
                <a:solidFill>
                  <a:srgbClr val="0C0C0C"/>
                </a:solidFill>
              </a:rPr>
            </a:br>
            <a:r>
              <a:rPr lang="ru-RU" sz="2304" b="1" dirty="0">
                <a:solidFill>
                  <a:srgbClr val="0C0C0C"/>
                </a:solidFill>
              </a:rPr>
              <a:t>Иногда мы их выпускаем, чтобы они полетали. </a:t>
            </a:r>
            <a:br>
              <a:rPr lang="ru-RU" sz="2304" b="1" dirty="0">
                <a:solidFill>
                  <a:srgbClr val="0C0C0C"/>
                </a:solidFill>
              </a:rPr>
            </a:br>
            <a:r>
              <a:rPr lang="ru-RU" sz="2304" b="1" dirty="0">
                <a:solidFill>
                  <a:srgbClr val="0C0C0C"/>
                </a:solidFill>
              </a:rPr>
              <a:t>Ещё они очень смешно звонят в колокольчик. Я учу их говорить, и они быстро учатся. </a:t>
            </a:r>
          </a:p>
        </p:txBody>
      </p:sp>
      <p:pic>
        <p:nvPicPr>
          <p:cNvPr id="7" name="Объект 6" descr="1301580565_2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55776" y="2264692"/>
            <a:ext cx="4814564" cy="3574716"/>
          </a:xfrm>
        </p:spPr>
      </p:pic>
    </p:spTree>
    <p:extLst>
      <p:ext uri="{BB962C8B-B14F-4D97-AF65-F5344CB8AC3E}">
        <p14:creationId xmlns:p14="http://schemas.microsoft.com/office/powerpoint/2010/main" xmlns="" val="2169874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037" y="353909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ru-RU" b="1">
                <a:solidFill>
                  <a:srgbClr val="0C0C0C"/>
                </a:solidFill>
                <a:latin typeface="Times New Roman"/>
              </a:rPr>
              <a:t>Пусть они у меня появились недавно, но их уже полюбила вся семья.</a:t>
            </a:r>
          </a:p>
        </p:txBody>
      </p:sp>
      <p:pic>
        <p:nvPicPr>
          <p:cNvPr id="4" name="Объект 3" descr="Volnistye-popugai1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59161" y="2027265"/>
            <a:ext cx="6659818" cy="4477100"/>
          </a:xfrm>
        </p:spPr>
      </p:pic>
    </p:spTree>
    <p:extLst>
      <p:ext uri="{BB962C8B-B14F-4D97-AF65-F5344CB8AC3E}">
        <p14:creationId xmlns:p14="http://schemas.microsoft.com/office/powerpoint/2010/main" xmlns="" val="396786195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89</Words>
  <Application>Microsoft Office PowerPoint</Application>
  <PresentationFormat>Экран (4:3)</PresentationFormat>
  <Paragraphs>17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Грань</vt:lpstr>
      <vt:lpstr>Мои домашние питомцы</vt:lpstr>
      <vt:lpstr>Мои домашние питомцы- попугаи</vt:lpstr>
      <vt:lpstr>Уход за любимицами. </vt:lpstr>
      <vt:lpstr>Увлечения моих попугаев. </vt:lpstr>
      <vt:lpstr>Пусть они у меня появились недавно, но их уже полюбила вся семья.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домашние питомцы</dc:title>
  <cp:lastModifiedBy>Светлана</cp:lastModifiedBy>
  <cp:revision>9</cp:revision>
  <dcterms:modified xsi:type="dcterms:W3CDTF">2017-05-31T13:06:41Z</dcterms:modified>
</cp:coreProperties>
</file>