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65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02" y="6421461"/>
            <a:ext cx="2895600" cy="365125"/>
          </a:xfrm>
        </p:spPr>
        <p:txBody>
          <a:bodyPr/>
          <a:lstStyle/>
          <a:p>
            <a:r>
              <a:rPr lang="en-US" dirty="0" smtClean="0"/>
              <a:t>corowina.ucoz.com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54" y="6286520"/>
            <a:ext cx="170497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alphaModFix amt="8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7BF0D-D48F-43FD-B0A5-1485BE51AD92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d185265b88f9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2940" b="20590"/>
          <a:stretch>
            <a:fillRect/>
          </a:stretch>
        </p:blipFill>
        <p:spPr>
          <a:xfrm>
            <a:off x="-1" y="0"/>
            <a:ext cx="2024027" cy="7143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663300"/>
                </a:solidFill>
              </a:rPr>
              <a:t>Устный счёт</a:t>
            </a:r>
            <a:br>
              <a:rPr lang="ru-RU" sz="6000" b="1" dirty="0" smtClean="0">
                <a:solidFill>
                  <a:srgbClr val="663300"/>
                </a:solidFill>
              </a:rPr>
            </a:b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48234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r>
              <a:rPr lang="ru-RU" sz="3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Дудкина Мария Эдуардовна</a:t>
            </a:r>
            <a:endParaRPr lang="ru-RU" sz="3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ООШ №460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г.Санкт - Петербург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8313037_veseluye_cifru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20829565">
            <a:off x="140599" y="2617391"/>
            <a:ext cx="4718806" cy="1159005"/>
          </a:xfrm>
          <a:prstGeom prst="rect">
            <a:avLst/>
          </a:prstGeom>
        </p:spPr>
      </p:pic>
      <p:pic>
        <p:nvPicPr>
          <p:cNvPr id="5" name="Рисунок 4" descr="58313037_veseluye_cifruy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108917">
            <a:off x="4249706" y="2542622"/>
            <a:ext cx="4390079" cy="1078265"/>
          </a:xfrm>
          <a:prstGeom prst="rect">
            <a:avLst/>
          </a:prstGeom>
        </p:spPr>
      </p:pic>
      <p:pic>
        <p:nvPicPr>
          <p:cNvPr id="6" name="Рисунок 5" descr="58313037_veseluye_cifruy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428992" y="3571876"/>
            <a:ext cx="2571768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92935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произведение чисел: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350 и 2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и 41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частное чисел:</a:t>
            </a:r>
          </a:p>
          <a:p>
            <a:pPr marL="514350" indent="-514350">
              <a:buAutoNum type="arabicParenR" startAt="3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445 и 5</a:t>
            </a:r>
          </a:p>
          <a:p>
            <a:pPr marL="514350" indent="-514350">
              <a:buAutoNum type="arabicParenR" startAt="3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600 и 100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Вырази:</a:t>
            </a:r>
          </a:p>
          <a:p>
            <a:pPr marL="514350" indent="-514350">
              <a:buAutoNum type="arabicParenR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9 000 м =     км</a:t>
            </a:r>
          </a:p>
          <a:p>
            <a:pPr marL="514350" indent="-514350">
              <a:buAutoNum type="arabicParenR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км 075 м =             м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Реши задачу:</a:t>
            </a:r>
          </a:p>
          <a:p>
            <a:pPr marL="514350" indent="-514350">
              <a:buAutoNum type="arabicParenR" startAt="7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землекопа за 2 часа выкопают 2 метра канавы. Сколько землекопов за 5 часов вырают 5 метров канавы?</a:t>
            </a: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3c183bc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1960" y="1928802"/>
            <a:ext cx="7523037" cy="2582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85000" lnSpcReduction="20000"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arenR"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700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arenR"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287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arenR"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89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arenR"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arenR"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9 км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arenR"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3075 м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arenR"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uc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86182" y="4286256"/>
            <a:ext cx="1538822" cy="13232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785794"/>
            <a:ext cx="65722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0 ошибок –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 ошибка –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2,3 ошибки –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более 3 ошибок -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100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Устный счёт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Masha</cp:lastModifiedBy>
  <cp:revision>28</cp:revision>
  <dcterms:created xsi:type="dcterms:W3CDTF">2012-11-25T06:05:07Z</dcterms:created>
  <dcterms:modified xsi:type="dcterms:W3CDTF">2017-05-31T11:10:24Z</dcterms:modified>
</cp:coreProperties>
</file>