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  <p:sldId id="261" r:id="rId6"/>
    <p:sldId id="262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188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A2A0E7-FE59-4C7C-AEA7-24CB0D10015B}" type="datetimeFigureOut">
              <a:rPr lang="ru-RU" smtClean="0"/>
              <a:pPr/>
              <a:t>31.05.2017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78EFF-50E8-46AC-B605-416351432A3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721961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A2A0E7-FE59-4C7C-AEA7-24CB0D10015B}" type="datetimeFigureOut">
              <a:rPr lang="ru-RU" smtClean="0"/>
              <a:pPr/>
              <a:t>31.05.2017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78EFF-50E8-46AC-B605-416351432A3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659369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A2A0E7-FE59-4C7C-AEA7-24CB0D10015B}" type="datetimeFigureOut">
              <a:rPr lang="ru-RU" smtClean="0"/>
              <a:pPr/>
              <a:t>31.05.2017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78EFF-50E8-46AC-B605-416351432A3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887476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A2A0E7-FE59-4C7C-AEA7-24CB0D10015B}" type="datetimeFigureOut">
              <a:rPr lang="ru-RU" smtClean="0"/>
              <a:pPr/>
              <a:t>31.05.2017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78EFF-50E8-46AC-B605-416351432A3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545656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A2A0E7-FE59-4C7C-AEA7-24CB0D10015B}" type="datetimeFigureOut">
              <a:rPr lang="ru-RU" smtClean="0"/>
              <a:pPr/>
              <a:t>31.05.2017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78EFF-50E8-46AC-B605-416351432A3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826877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A2A0E7-FE59-4C7C-AEA7-24CB0D10015B}" type="datetimeFigureOut">
              <a:rPr lang="ru-RU" smtClean="0"/>
              <a:pPr/>
              <a:t>31.05.2017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78EFF-50E8-46AC-B605-416351432A3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750392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A2A0E7-FE59-4C7C-AEA7-24CB0D10015B}" type="datetimeFigureOut">
              <a:rPr lang="ru-RU" smtClean="0"/>
              <a:pPr/>
              <a:t>31.05.2017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78EFF-50E8-46AC-B605-416351432A3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48424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A2A0E7-FE59-4C7C-AEA7-24CB0D10015B}" type="datetimeFigureOut">
              <a:rPr lang="ru-RU" smtClean="0"/>
              <a:pPr/>
              <a:t>31.05.2017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78EFF-50E8-46AC-B605-416351432A3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528686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A2A0E7-FE59-4C7C-AEA7-24CB0D10015B}" type="datetimeFigureOut">
              <a:rPr lang="ru-RU" smtClean="0"/>
              <a:pPr/>
              <a:t>31.05.2017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78EFF-50E8-46AC-B605-416351432A3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633517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A2A0E7-FE59-4C7C-AEA7-24CB0D10015B}" type="datetimeFigureOut">
              <a:rPr lang="ru-RU" smtClean="0"/>
              <a:pPr/>
              <a:t>31.05.2017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78EFF-50E8-46AC-B605-416351432A3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432215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A2A0E7-FE59-4C7C-AEA7-24CB0D10015B}" type="datetimeFigureOut">
              <a:rPr lang="ru-RU" smtClean="0"/>
              <a:pPr/>
              <a:t>31.05.2017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78EFF-50E8-46AC-B605-416351432A3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097371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A2A0E7-FE59-4C7C-AEA7-24CB0D10015B}" type="datetimeFigureOut">
              <a:rPr lang="ru-RU" smtClean="0"/>
              <a:pPr/>
              <a:t>31.05.2017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078EFF-50E8-46AC-B605-416351432A3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995124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hyperlink" Target="http://kladraz.ru/stihi-dlja-detei/stihi-pro-dozhdik-dlja-detei-3-4-let.html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C:\Users\klass26\AppData\Local\Microsoft\Windows\Temporary Internet Files\Content.IE5\TT5BFBF4\1239898224_2222621[1]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9511" y="696604"/>
            <a:ext cx="8712969" cy="59727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Явления природы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710079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71600" y="1556792"/>
            <a:ext cx="5760641" cy="15388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Презентация для детей</a:t>
            </a:r>
          </a:p>
          <a:p>
            <a:endParaRPr lang="ru-RU" dirty="0"/>
          </a:p>
          <a:p>
            <a:r>
              <a:rPr lang="ru-RU" sz="3600" dirty="0" smtClean="0"/>
              <a:t>Тема: « Явления природы»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xmlns="" val="1802499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:\Users\klass26\AppData\Local\Microsoft\Windows\Temporary Internet Files\Content.IE5\PI2IGY8C\220px-Cirrus_clouds2[1]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flipV="1">
            <a:off x="168939" y="1760568"/>
            <a:ext cx="3971014" cy="218178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  <a:extLst/>
        </p:spPr>
      </p:pic>
      <p:pic>
        <p:nvPicPr>
          <p:cNvPr id="2052" name="Picture 4" descr="C:\Users\klass26\AppData\Local\Microsoft\Windows\Temporary Internet Files\Content.IE5\ND8K9WMR\220px-Large_Stratocumulus[1]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979712" y="2378736"/>
            <a:ext cx="4086940" cy="263444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  <a:extLst/>
        </p:spPr>
      </p:pic>
      <p:sp>
        <p:nvSpPr>
          <p:cNvPr id="5" name="TextBox 4"/>
          <p:cNvSpPr txBox="1"/>
          <p:nvPr/>
        </p:nvSpPr>
        <p:spPr>
          <a:xfrm>
            <a:off x="3838450" y="536167"/>
            <a:ext cx="274977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Облака</a:t>
            </a:r>
            <a:endParaRPr lang="ru-RU" sz="40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6228184" y="2924944"/>
            <a:ext cx="2443561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b="1" dirty="0" smtClean="0"/>
              <a:t>Нагостившись </a:t>
            </a:r>
            <a:r>
              <a:rPr lang="ru-RU" b="1" dirty="0" smtClean="0"/>
              <a:t>в дальних странах,</a:t>
            </a:r>
            <a:br>
              <a:rPr lang="ru-RU" b="1" dirty="0" smtClean="0"/>
            </a:br>
            <a:r>
              <a:rPr lang="ru-RU" b="1" dirty="0" smtClean="0"/>
              <a:t>К нам спешат издалека</a:t>
            </a:r>
            <a:br>
              <a:rPr lang="ru-RU" b="1" dirty="0" smtClean="0"/>
            </a:br>
            <a:r>
              <a:rPr lang="ru-RU" b="1" dirty="0" smtClean="0"/>
              <a:t>Рассказать об океанах</a:t>
            </a:r>
            <a:br>
              <a:rPr lang="ru-RU" b="1" dirty="0" smtClean="0"/>
            </a:br>
            <a:r>
              <a:rPr lang="ru-RU" b="1" dirty="0" smtClean="0"/>
              <a:t>Кучевые облака</a:t>
            </a:r>
            <a:r>
              <a:rPr lang="ru-RU" dirty="0" smtClean="0"/>
              <a:t>.</a:t>
            </a:r>
            <a:br>
              <a:rPr lang="ru-RU" dirty="0" smtClean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181245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C:\Users\klass26\AppData\Local\Microsoft\Windows\Temporary Internet Files\Content.IE5\I6T8RRIF\its-raining2[1]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7544" y="2204864"/>
            <a:ext cx="5016558" cy="3168352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3079" name="Picture 7" descr="C:\Users\klass26\AppData\Local\Microsoft\Windows\Temporary Internet Files\Content.IE5\TT5BFBF4\rain-on-window[1]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331640" y="2703689"/>
            <a:ext cx="4500913" cy="3312368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6" name="TextBox 5"/>
          <p:cNvSpPr txBox="1"/>
          <p:nvPr/>
        </p:nvSpPr>
        <p:spPr>
          <a:xfrm flipH="1">
            <a:off x="3347864" y="694128"/>
            <a:ext cx="280831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Дождь</a:t>
            </a:r>
            <a:endParaRPr lang="ru-RU" sz="4000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6084168" y="1859340"/>
            <a:ext cx="2664296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По дорожке полевой</a:t>
            </a:r>
          </a:p>
          <a:p>
            <a:r>
              <a:rPr lang="ru-RU" dirty="0"/>
              <a:t>От реки спешу домой.</a:t>
            </a:r>
          </a:p>
          <a:p>
            <a:r>
              <a:rPr lang="ru-RU" dirty="0"/>
              <a:t>А из тучки-невелички</a:t>
            </a:r>
          </a:p>
          <a:p>
            <a:r>
              <a:rPr lang="ru-RU" dirty="0"/>
              <a:t>Льется </a:t>
            </a:r>
            <a:r>
              <a:rPr lang="ru-RU" b="1" dirty="0">
                <a:hlinkClick r:id="rId4" tooltip="Стихи про дождик для детей 3-4 лет"/>
              </a:rPr>
              <a:t>дождик</a:t>
            </a:r>
            <a:r>
              <a:rPr lang="ru-RU" dirty="0"/>
              <a:t> проливной.</a:t>
            </a:r>
          </a:p>
          <a:p>
            <a:r>
              <a:rPr lang="ru-RU" dirty="0"/>
              <a:t>Будто кто-то в высоте</a:t>
            </a:r>
          </a:p>
          <a:p>
            <a:r>
              <a:rPr lang="ru-RU" dirty="0"/>
              <a:t>Носит воду в решете,</a:t>
            </a:r>
          </a:p>
          <a:p>
            <a:r>
              <a:rPr lang="ru-RU" dirty="0"/>
              <a:t>Дождик, лей веселей,</a:t>
            </a:r>
          </a:p>
          <a:p>
            <a:r>
              <a:rPr lang="ru-RU" dirty="0"/>
              <a:t>Теплых капель не жалей!</a:t>
            </a:r>
          </a:p>
          <a:p>
            <a:r>
              <a:rPr lang="ru-RU" dirty="0"/>
              <a:t>Чем сильнее, дождик, льешь,</a:t>
            </a:r>
          </a:p>
          <a:p>
            <a:r>
              <a:rPr lang="ru-RU" dirty="0"/>
              <a:t>Тем тучнее будет рожь!</a:t>
            </a:r>
          </a:p>
          <a:p>
            <a:r>
              <a:rPr lang="ru-RU" i="1" dirty="0"/>
              <a:t>А. Яшин</a:t>
            </a:r>
            <a:endParaRPr lang="ru-RU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75945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klass26\AppData\Local\Microsoft\Windows\Temporary Internet Files\Content.IE5\ND8K9WMR\1400-old-ginkgo-tree-yellow-leaves-buddhist-temple-china-3[1]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1560" y="1700808"/>
            <a:ext cx="4896544" cy="314000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klass26\AppData\Local\Microsoft\Windows\Temporary Internet Files\Content.IE5\ND8K9WMR\20131123_hexagon_pool_014_5D3_9572[1]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331640" y="2348880"/>
            <a:ext cx="4694560" cy="3384375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449198" y="404664"/>
            <a:ext cx="338437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Листопад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xmlns="" val="3382447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klass26\AppData\Local\Microsoft\Windows\Temporary Internet Files\Content.IE5\ND8K9WMR\3449-FX-6-0-12-6-0-0[1]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4771" y="1844824"/>
            <a:ext cx="4176464" cy="316835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/>
        </p:spPr>
      </p:pic>
      <p:pic>
        <p:nvPicPr>
          <p:cNvPr id="5123" name="Picture 3" descr="C:\Users\klass26\AppData\Local\Microsoft\Windows\Temporary Internet Files\Content.IE5\I6T8RRIF\snowfall-201496_960_720[1].jpg"/>
          <p:cNvPicPr>
            <a:picLocks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92290" y="2708919"/>
            <a:ext cx="4176000" cy="3168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/>
        </p:spPr>
      </p:pic>
      <p:sp>
        <p:nvSpPr>
          <p:cNvPr id="4" name="TextBox 3"/>
          <p:cNvSpPr txBox="1"/>
          <p:nvPr/>
        </p:nvSpPr>
        <p:spPr>
          <a:xfrm flipH="1">
            <a:off x="4108659" y="805354"/>
            <a:ext cx="233554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Снегопад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xmlns="" val="35396630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103</TotalTime>
  <Words>69</Words>
  <Application>Microsoft Office PowerPoint</Application>
  <PresentationFormat>Экран (4:3)</PresentationFormat>
  <Paragraphs>23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Явления природы</vt:lpstr>
      <vt:lpstr>Слайд 2</vt:lpstr>
      <vt:lpstr>Слайд 3</vt:lpstr>
      <vt:lpstr>Слайд 4</vt:lpstr>
      <vt:lpstr>Слайд 5</vt:lpstr>
      <vt:lpstr>Слайд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Явления природы</dc:title>
  <dc:creator>klass26</dc:creator>
  <cp:lastModifiedBy>Катюша</cp:lastModifiedBy>
  <cp:revision>11</cp:revision>
  <dcterms:created xsi:type="dcterms:W3CDTF">2017-03-06T07:30:08Z</dcterms:created>
  <dcterms:modified xsi:type="dcterms:W3CDTF">2017-05-31T12:55:53Z</dcterms:modified>
</cp:coreProperties>
</file>