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1" r:id="rId2"/>
    <p:sldId id="257" r:id="rId3"/>
    <p:sldId id="273" r:id="rId4"/>
    <p:sldId id="272" r:id="rId5"/>
    <p:sldId id="259" r:id="rId6"/>
    <p:sldId id="260" r:id="rId7"/>
    <p:sldId id="261" r:id="rId8"/>
    <p:sldId id="274" r:id="rId9"/>
    <p:sldId id="263" r:id="rId10"/>
    <p:sldId id="264" r:id="rId11"/>
    <p:sldId id="269" r:id="rId12"/>
    <p:sldId id="258" r:id="rId13"/>
    <p:sldId id="266" r:id="rId14"/>
    <p:sldId id="275" r:id="rId15"/>
    <p:sldId id="270" r:id="rId16"/>
    <p:sldId id="268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00A04-722B-42FA-A96B-4DB699C836ED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25F74-AD7B-4A63-A7BE-B3770AE3FC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85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F5068E-CA10-4A9F-9F91-BFFB26D252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9CF5F8-BCDA-4EBA-9788-FAC0032EDFD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04856" cy="7920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Родина Олимпийских игр – Древняя Греция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сёма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3250" y="3811771"/>
            <a:ext cx="2995134" cy="2419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ёма\Desktop\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075" y="3573017"/>
            <a:ext cx="262009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сёма\Desktop\3f203d34621855cfb001362930c655d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3250" y="1306525"/>
            <a:ext cx="2923125" cy="23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сёма\Desktop\12348643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340768"/>
            <a:ext cx="302433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6895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Эмблема Зимних </a:t>
            </a:r>
            <a:r>
              <a:rPr lang="ru-RU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Олимпийских</a:t>
            </a:r>
            <a:r>
              <a:rPr lang="ru-RU" sz="40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 2014</a:t>
            </a:r>
            <a:endParaRPr lang="ru-RU" sz="4000" b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Девиз сочинских Игр – Ворота в будущее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Picture 3" descr="C:\Users\сёма\Desktop\f_67173291313744192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1896" y="2060848"/>
            <a:ext cx="5012391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36904" cy="576064"/>
          </a:xfrm>
        </p:spPr>
        <p:txBody>
          <a:bodyPr>
            <a:prstTxWarp prst="textCurveUp">
              <a:avLst/>
            </a:prstTxWarp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Талисман Сочи 2014</a:t>
            </a:r>
            <a:endParaRPr lang="ru-RU" sz="4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098" name="Picture 2" descr="C:\Users\сёма\Desktop\talismani-2014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602" y="1556793"/>
            <a:ext cx="507017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Олимпийские стадионы в Сочи 2014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сёма\Desktop\11528718736_32309d10ea_b-693X52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400" y="1698171"/>
            <a:ext cx="3052641" cy="1760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052737"/>
            <a:ext cx="43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Ледовый дворец»Большой»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Ледовый дворец «Большой» 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9672" y="1452847"/>
            <a:ext cx="3052640" cy="16542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27984" y="1052736"/>
            <a:ext cx="471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Ледовая Арена «Шайба»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364" name="Picture 4" descr="Керлинговый центр «Ледяной куб»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563" y="4509120"/>
            <a:ext cx="3006317" cy="16024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252536" y="3933056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</a:rPr>
              <a:t>Керлинговый</a:t>
            </a:r>
            <a:r>
              <a:rPr lang="ru-RU" sz="2000" b="1" dirty="0" smtClean="0">
                <a:solidFill>
                  <a:srgbClr val="002060"/>
                </a:solidFill>
              </a:rPr>
              <a:t> центр «Ледяной куб»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366" name="Picture 6" descr="Дворец зимнего спорта «Айсберг»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9997" y="3862873"/>
            <a:ext cx="3096344" cy="20527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91880" y="6221056"/>
            <a:ext cx="565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Дворец зимнего спорта «Айсберг»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96944" cy="648072"/>
          </a:xfrm>
        </p:spPr>
        <p:txBody>
          <a:bodyPr>
            <a:prstTxWarp prst="textWave1">
              <a:avLst>
                <a:gd name="adj1" fmla="val 12500"/>
                <a:gd name="adj2" fmla="val 103"/>
              </a:avLst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Олимпийские  Зимние виды спорта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mtClean="0"/>
              <a:t>                                                   </a:t>
            </a:r>
          </a:p>
          <a:p>
            <a:pPr>
              <a:buNone/>
            </a:pPr>
            <a:r>
              <a:rPr lang="ru-RU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</a:t>
            </a:r>
            <a:endParaRPr lang="ru-RU" b="1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802" y="1700808"/>
            <a:ext cx="3596182" cy="37900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780928"/>
            <a:ext cx="3384376" cy="415874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>
                <a:gd name="adj" fmla="val 20702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Бобслей</a:t>
            </a:r>
            <a:r>
              <a:rPr lang="ru-RU" sz="4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2" descr="C:\Users\сёма\Desktop\585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68614"/>
            <a:ext cx="3528392" cy="2511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сёма\Desktop\4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395" y="2578280"/>
            <a:ext cx="3467574" cy="2433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ёма\Desktop\photos-2153-img-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8" y="1237111"/>
            <a:ext cx="3786141" cy="247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5536" y="26064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Горные лыжи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65340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2492895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Керлинг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Чемпионат мира по керлингу среди юниоров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345638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6064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692696"/>
            <a:ext cx="2952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Лыжные гонки 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3" descr="C:\Users\сёма\Desktop\98f833ba-fb95-4a27-aa47-7bb74c25122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6850" y="517322"/>
            <a:ext cx="3277109" cy="2695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755576" y="4005064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Прыжки на лыжах</a:t>
            </a:r>
          </a:p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 трамплина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3" name="Рисунок 12" descr="Кубок мира по прыжкам с трамплина в комплексе для прыжков с трамплина «Русские горки» в Сочи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212976"/>
            <a:ext cx="361191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Санный спорт 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 descr="Международные тренировочные недели по санкам в центре санного спорта «Санки» в Сочи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524337"/>
            <a:ext cx="3240360" cy="2616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932040" y="4725144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Скелетон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 descr="Скелетон тренировочные занятия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3172640"/>
            <a:ext cx="3767501" cy="256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25145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Скоростной бег на коньках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сёма\Desktop\54287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889927"/>
            <a:ext cx="300084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105273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Сноуборд</a:t>
            </a: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Этап Кубка мира по сноуборду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692696"/>
            <a:ext cx="288032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9592" y="404664"/>
            <a:ext cx="40264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Фигурное катание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 descr="C:\Users\сёма\Desktop\1300977444_ch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2420" y="2022701"/>
            <a:ext cx="3105604" cy="27024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2564904"/>
            <a:ext cx="3384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Фристайл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 descr="C:\Users\сёма\Desktop\post-23578-12699552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3501008"/>
            <a:ext cx="3608109" cy="2507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764704"/>
            <a:ext cx="288032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Хоккей на льду</a:t>
            </a:r>
            <a:endParaRPr lang="ru-RU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Чемпионат мира по хоккею среди юниоров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620688"/>
            <a:ext cx="371323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43608" y="4437113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C:\Users\сёма\Desktop\1281882_510_309_sourc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4250" y="3198191"/>
            <a:ext cx="3919876" cy="2391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44816" cy="144016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Инициатором возрождения современных Олимпийских игр является Пьер де Кубертен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   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3074" name="Picture 2" descr="C:\Users\сёма\Desktop\50ddd4c4-41b5-ac5a-41b5-ac55c7fdf119.photo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36912"/>
            <a:ext cx="3946688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1296144"/>
          </a:xfrm>
        </p:spPr>
        <p:txBody>
          <a:bodyPr>
            <a:prstTxWarp prst="textCanUp">
              <a:avLst>
                <a:gd name="adj" fmla="val 95760"/>
              </a:avLst>
            </a:prstTxWarp>
            <a:no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Первые Олимпийские игры современности состоялись в Афинах в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1896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году.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3074" name="Picture 2" descr="C:\Users\сёма\Desktop\1578716_10_HD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2426329"/>
            <a:ext cx="3369850" cy="2286664"/>
          </a:xfrm>
          <a:prstGeom prst="rect">
            <a:avLst/>
          </a:prstGeom>
          <a:noFill/>
        </p:spPr>
      </p:pic>
      <p:pic>
        <p:nvPicPr>
          <p:cNvPr id="3075" name="Picture 3" descr="C:\Users\сёма\Desktop\1chn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2184" y="1765426"/>
            <a:ext cx="3581214" cy="1901227"/>
          </a:xfrm>
          <a:prstGeom prst="rect">
            <a:avLst/>
          </a:prstGeom>
          <a:noFill/>
        </p:spPr>
      </p:pic>
      <p:pic>
        <p:nvPicPr>
          <p:cNvPr id="3076" name="Picture 4" descr="C:\Users\сёма\Desktop\d7d2a28ecda1a2ec65fac9b9c0d6d85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672" y="3933056"/>
            <a:ext cx="374521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851" y="188640"/>
            <a:ext cx="7916582" cy="144016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пор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каждые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четыре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года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планете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пробегает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огонь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зажженный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овеянном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дыханием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веков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алтаре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Олимпии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сёма\Desktop\postcards_1936_olympic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074" y="1772816"/>
            <a:ext cx="1868417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сёма\Desktop\Церемония_Зажжения_Олимпийского_Огня_Olympic Flame Lighting (2)-693X5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26744"/>
            <a:ext cx="2908623" cy="2178320"/>
          </a:xfrm>
          <a:prstGeom prst="rect">
            <a:avLst/>
          </a:prstGeom>
          <a:noFill/>
        </p:spPr>
      </p:pic>
      <p:pic>
        <p:nvPicPr>
          <p:cNvPr id="2053" name="Picture 5" descr="C:\Users\сёма\Desktop\olimp-fire_2412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59" y="4263905"/>
            <a:ext cx="2913001" cy="1929124"/>
          </a:xfrm>
          <a:prstGeom prst="rect">
            <a:avLst/>
          </a:prstGeom>
          <a:noFill/>
        </p:spPr>
      </p:pic>
      <p:pic>
        <p:nvPicPr>
          <p:cNvPr id="2055" name="Picture 7" descr="День 66 Эстафета Олимпийского Огн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2952328" cy="1971064"/>
          </a:xfrm>
          <a:prstGeom prst="rect">
            <a:avLst/>
          </a:prstGeom>
          <a:noFill/>
        </p:spPr>
      </p:pic>
      <p:pic>
        <p:nvPicPr>
          <p:cNvPr id="2056" name="Picture 8" descr="C:\Users\сёма\Desktop\3897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262827"/>
            <a:ext cx="177068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4" cy="14675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Символ Олимпийских  игр – пять скреплённых колец, символизирующих объединение пяти частей света в олимпийском движении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0" name="Picture 2" descr="C:\Users\сёма\Desktop\56527517_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348881"/>
            <a:ext cx="5542292" cy="3368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96944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Цвет колец в верхнем ряду -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</a:t>
            </a:r>
            <a:r>
              <a:rPr lang="ru-RU" sz="2000" b="1" i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голубой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</a:t>
            </a:r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для Европы</a:t>
            </a:r>
            <a:b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</a:b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/>
                </a:solidFill>
              </a:rPr>
              <a:t>чёрный</a:t>
            </a:r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для Африки, 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красный</a:t>
            </a:r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для Америки, в нижнем ряду 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 жёлтый </a:t>
            </a:r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для Азии,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зелёный</a:t>
            </a:r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для Австралии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 descr="C:\Users\сёма\Desktop\23136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723485" cy="3790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31409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Европа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314096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Африка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314096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Америка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426348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Азия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426348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Австралия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2088232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   </a:t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4800" dirty="0"/>
          </a:p>
        </p:txBody>
      </p:sp>
      <p:pic>
        <p:nvPicPr>
          <p:cNvPr id="2050" name="Picture 2" descr="C:\Users\сёма\Desktop\1390-002_b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138197"/>
            <a:ext cx="1557269" cy="1557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69161" y="3933056"/>
            <a:ext cx="4663279" cy="1692771"/>
          </a:xfrm>
          <a:prstGeom prst="rect">
            <a:avLst/>
          </a:prstGeom>
          <a:scene3d>
            <a:camera prst="perspectiveBelow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Флаг</a:t>
            </a: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белое полотнище с олимпийскими кольцами, с 1920 поднимается на всех играх. </a:t>
            </a:r>
            <a:endParaRPr lang="ru-RU" sz="2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19637"/>
            <a:ext cx="6984776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Эмблема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олимпийские кольца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916832"/>
            <a:ext cx="7560840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Олимпийский девиз</a:t>
            </a:r>
          </a:p>
          <a:p>
            <a:pPr algn="ctr"/>
            <a:r>
              <a:rPr lang="ru-RU" sz="2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«Быстрее, </a:t>
            </a:r>
          </a:p>
          <a:p>
            <a:pPr algn="ctr"/>
            <a:r>
              <a:rPr lang="ru-RU" sz="28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 </a:t>
            </a:r>
            <a:r>
              <a:rPr lang="ru-RU" sz="28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выше, </a:t>
            </a:r>
          </a:p>
          <a:p>
            <a:pPr algn="ctr"/>
            <a:r>
              <a:rPr lang="ru-RU" sz="28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                               </a:t>
            </a:r>
            <a:r>
              <a:rPr lang="ru-RU" sz="2800" b="1" cap="all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сильнее!»</a:t>
            </a:r>
            <a:endParaRPr lang="ru-RU" sz="2800" b="1" cap="all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170" y="260648"/>
            <a:ext cx="867231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Символика олимпийских игр</a:t>
            </a:r>
            <a:endParaRPr lang="ru-RU" sz="4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 descr="C:\Users\сёма\Desktop\30440-1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17" y="2939231"/>
            <a:ext cx="3171112" cy="2289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936104"/>
          </a:xfrm>
        </p:spPr>
        <p:txBody>
          <a:bodyPr>
            <a:prstTxWarp prst="textDoubleWave1">
              <a:avLst>
                <a:gd name="adj1" fmla="val 6250"/>
                <a:gd name="adj2" fmla="val -211"/>
              </a:avLst>
            </a:prstTxWarp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/>
                <a:solidFill>
                  <a:schemeClr val="accent3"/>
                </a:solidFill>
              </a:rPr>
              <a:t>22 </a:t>
            </a:r>
            <a:r>
              <a:rPr lang="en-US" sz="4000" b="1" dirty="0" err="1" smtClean="0">
                <a:ln/>
                <a:solidFill>
                  <a:schemeClr val="accent3"/>
                </a:solidFill>
              </a:rPr>
              <a:t>зимние</a:t>
            </a:r>
            <a:r>
              <a:rPr lang="en-US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en-US" sz="4000" b="1" dirty="0" err="1" smtClean="0">
                <a:ln/>
                <a:solidFill>
                  <a:schemeClr val="accent3"/>
                </a:solidFill>
              </a:rPr>
              <a:t>Олимпийские</a:t>
            </a:r>
            <a:r>
              <a:rPr lang="en-US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en-US" sz="4000" b="1" dirty="0" err="1" smtClean="0">
                <a:ln/>
                <a:solidFill>
                  <a:schemeClr val="accent3"/>
                </a:solidFill>
              </a:rPr>
              <a:t>игры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в </a:t>
            </a:r>
            <a:r>
              <a:rPr lang="ru-RU" sz="3600" b="1" dirty="0" smtClean="0">
                <a:ln/>
                <a:solidFill>
                  <a:schemeClr val="accent3"/>
                </a:solidFill>
              </a:rPr>
              <a:t>Сочи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2014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9699" name="Picture 3" descr="C:\Users\сёма\Desktop\sochi_2014_creativing.net_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2376264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C:\Users\сёма\Desktop\sochi_2014_creativing.net_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2376264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C:\Users\сёма\Desktop\sochi_2014_creativing.net_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407127" cy="24071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C:\Users\сёма\Desktop\sochi_2014_creativing.net_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73016"/>
            <a:ext cx="2448272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3" name="Picture 7" descr="C:\Users\сёма\Desktop\sochi_2014_creativing.net_0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556792"/>
            <a:ext cx="2304256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7920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Triangle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Олимпийская эмблема Сочи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сёма\Desktop\123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12774"/>
            <a:ext cx="3339729" cy="4137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905</TotalTime>
  <Words>184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Родина Олимпийских игр – Древняя Греция</vt:lpstr>
      <vt:lpstr>Инициатором возрождения современных Олимпийских игр является Пьер де Кубертен</vt:lpstr>
      <vt:lpstr>Первые Олимпийские игры современности состоялись в Афинах в 1896 году. </vt:lpstr>
      <vt:lpstr> С тех пор каждые четыре года по планете пробегает огонь, зажженный на овеянном дыханием веков алтаре Олимпии.</vt:lpstr>
      <vt:lpstr>Символ Олимпийских  игр – пять скреплённых колец, символизирующих объединение пяти частей света в олимпийском движении. </vt:lpstr>
      <vt:lpstr>Цвет колец в верхнем ряду - голубой для Европы чёрный для Африки, красный для Америки, в нижнем ряду  жёлтый для Азии, зелёный для Австралии </vt:lpstr>
      <vt:lpstr>                   </vt:lpstr>
      <vt:lpstr>22 зимние Олимпийские игры в Сочи 2014</vt:lpstr>
      <vt:lpstr>Олимпийская эмблема Сочи</vt:lpstr>
      <vt:lpstr>Эмблема Зимних Олимпийских игр 2014</vt:lpstr>
      <vt:lpstr>Талисман Сочи 2014</vt:lpstr>
      <vt:lpstr>Олимпийские стадионы в Сочи 2014</vt:lpstr>
      <vt:lpstr>Олимпийские  Зимние виды спорта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горбенко</dc:creator>
  <cp:lastModifiedBy>сёма</cp:lastModifiedBy>
  <cp:revision>96</cp:revision>
  <dcterms:created xsi:type="dcterms:W3CDTF">2014-01-13T16:43:56Z</dcterms:created>
  <dcterms:modified xsi:type="dcterms:W3CDTF">2017-05-31T17:30:19Z</dcterms:modified>
</cp:coreProperties>
</file>