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9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37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6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74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6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9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69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1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98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9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88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1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319CB-1066-4CF2-B894-9D41CF06807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A263A-FFC4-4973-9C90-B08001CC9B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62209"/>
              </p:ext>
            </p:extLst>
          </p:nvPr>
        </p:nvGraphicFramePr>
        <p:xfrm>
          <a:off x="59351" y="3302349"/>
          <a:ext cx="9119673" cy="2804160"/>
        </p:xfrm>
        <a:graphic>
          <a:graphicData uri="http://schemas.openxmlformats.org/drawingml/2006/table">
            <a:tbl>
              <a:tblPr firstRow="1" firstCol="1" bandRow="1"/>
              <a:tblGrid>
                <a:gridCol w="2328700"/>
                <a:gridCol w="1792387"/>
                <a:gridCol w="1635814"/>
                <a:gridCol w="1681386"/>
                <a:gridCol w="1681386"/>
              </a:tblGrid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ake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ine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one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eep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ut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ade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ip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op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eet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ru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ave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ot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elf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ame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n-US" sz="4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ell</a:t>
                      </a:r>
                      <a:endParaRPr lang="ru-RU" sz="4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352" y="-7461"/>
            <a:ext cx="911967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Учимся читать сочетание согласных букв: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en-US" sz="32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en-US" sz="32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eit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ʃ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эйч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дружны, то шипят, как змейка они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179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59</Words>
  <Application>Microsoft Office PowerPoint</Application>
  <PresentationFormat>Экран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2017-03-18T09:48:04Z</dcterms:created>
  <dcterms:modified xsi:type="dcterms:W3CDTF">2017-06-01T09:13:38Z</dcterms:modified>
</cp:coreProperties>
</file>