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496" r:id="rId2"/>
    <p:sldId id="524" r:id="rId3"/>
    <p:sldId id="351" r:id="rId4"/>
    <p:sldId id="363" r:id="rId5"/>
    <p:sldId id="259" r:id="rId6"/>
    <p:sldId id="353" r:id="rId7"/>
    <p:sldId id="358" r:id="rId8"/>
    <p:sldId id="360" r:id="rId9"/>
    <p:sldId id="421" r:id="rId10"/>
    <p:sldId id="423" r:id="rId11"/>
    <p:sldId id="424" r:id="rId12"/>
    <p:sldId id="428" r:id="rId13"/>
    <p:sldId id="384" r:id="rId14"/>
    <p:sldId id="517" r:id="rId15"/>
    <p:sldId id="522" r:id="rId16"/>
    <p:sldId id="523" r:id="rId17"/>
    <p:sldId id="521" r:id="rId1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A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4" d="100"/>
          <a:sy n="54" d="100"/>
        </p:scale>
        <p:origin x="-161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87365ECA-22F0-43B9-A563-F4489354150D}" type="datetimeFigureOut">
              <a:rPr lang="ru-RU" smtClean="0"/>
              <a:pPr/>
              <a:t>01.06.2017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F1B53A8-BF76-4989-BE99-85A82D96F521}" type="slidenum">
              <a:rPr lang="ru-RU" smtClean="0"/>
              <a:pPr/>
              <a:t>‹#›</a:t>
            </a:fld>
            <a:endParaRPr lang="ru-RU"/>
          </a:p>
        </p:txBody>
      </p:sp>
    </p:spTree>
    <p:extLst>
      <p:ext uri="{BB962C8B-B14F-4D97-AF65-F5344CB8AC3E}">
        <p14:creationId xmlns:p14="http://schemas.microsoft.com/office/powerpoint/2010/main" val="36836781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7365ECA-22F0-43B9-A563-F4489354150D}" type="datetimeFigureOut">
              <a:rPr lang="ru-RU" smtClean="0"/>
              <a:pPr/>
              <a:t>01.06.2017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F1B53A8-BF76-4989-BE99-85A82D96F521}" type="slidenum">
              <a:rPr lang="ru-RU" smtClean="0"/>
              <a:pPr/>
              <a:t>‹#›</a:t>
            </a:fld>
            <a:endParaRPr lang="ru-RU"/>
          </a:p>
        </p:txBody>
      </p:sp>
    </p:spTree>
    <p:extLst>
      <p:ext uri="{BB962C8B-B14F-4D97-AF65-F5344CB8AC3E}">
        <p14:creationId xmlns:p14="http://schemas.microsoft.com/office/powerpoint/2010/main" val="29540489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7365ECA-22F0-43B9-A563-F4489354150D}" type="datetimeFigureOut">
              <a:rPr lang="ru-RU" smtClean="0"/>
              <a:pPr/>
              <a:t>01.06.2017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F1B53A8-BF76-4989-BE99-85A82D96F521}" type="slidenum">
              <a:rPr lang="ru-RU" smtClean="0"/>
              <a:pPr/>
              <a:t>‹#›</a:t>
            </a:fld>
            <a:endParaRPr lang="ru-RU"/>
          </a:p>
        </p:txBody>
      </p:sp>
    </p:spTree>
    <p:extLst>
      <p:ext uri="{BB962C8B-B14F-4D97-AF65-F5344CB8AC3E}">
        <p14:creationId xmlns:p14="http://schemas.microsoft.com/office/powerpoint/2010/main" val="42237039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7365ECA-22F0-43B9-A563-F4489354150D}" type="datetimeFigureOut">
              <a:rPr lang="ru-RU" smtClean="0"/>
              <a:pPr/>
              <a:t>01.06.2017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F1B53A8-BF76-4989-BE99-85A82D96F521}" type="slidenum">
              <a:rPr lang="ru-RU" smtClean="0"/>
              <a:pPr/>
              <a:t>‹#›</a:t>
            </a:fld>
            <a:endParaRPr lang="ru-RU"/>
          </a:p>
        </p:txBody>
      </p:sp>
    </p:spTree>
    <p:extLst>
      <p:ext uri="{BB962C8B-B14F-4D97-AF65-F5344CB8AC3E}">
        <p14:creationId xmlns:p14="http://schemas.microsoft.com/office/powerpoint/2010/main" val="2666831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87365ECA-22F0-43B9-A563-F4489354150D}" type="datetimeFigureOut">
              <a:rPr lang="ru-RU" smtClean="0"/>
              <a:pPr/>
              <a:t>01.06.2017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F1B53A8-BF76-4989-BE99-85A82D96F521}" type="slidenum">
              <a:rPr lang="ru-RU" smtClean="0"/>
              <a:pPr/>
              <a:t>‹#›</a:t>
            </a:fld>
            <a:endParaRPr lang="ru-RU"/>
          </a:p>
        </p:txBody>
      </p:sp>
    </p:spTree>
    <p:extLst>
      <p:ext uri="{BB962C8B-B14F-4D97-AF65-F5344CB8AC3E}">
        <p14:creationId xmlns:p14="http://schemas.microsoft.com/office/powerpoint/2010/main" val="40871854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87365ECA-22F0-43B9-A563-F4489354150D}" type="datetimeFigureOut">
              <a:rPr lang="ru-RU" smtClean="0"/>
              <a:pPr/>
              <a:t>01.06.2017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F1B53A8-BF76-4989-BE99-85A82D96F521}" type="slidenum">
              <a:rPr lang="ru-RU" smtClean="0"/>
              <a:pPr/>
              <a:t>‹#›</a:t>
            </a:fld>
            <a:endParaRPr lang="ru-RU"/>
          </a:p>
        </p:txBody>
      </p:sp>
    </p:spTree>
    <p:extLst>
      <p:ext uri="{BB962C8B-B14F-4D97-AF65-F5344CB8AC3E}">
        <p14:creationId xmlns:p14="http://schemas.microsoft.com/office/powerpoint/2010/main" val="42652158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87365ECA-22F0-43B9-A563-F4489354150D}" type="datetimeFigureOut">
              <a:rPr lang="ru-RU" smtClean="0"/>
              <a:pPr/>
              <a:t>01.06.2017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4F1B53A8-BF76-4989-BE99-85A82D96F521}" type="slidenum">
              <a:rPr lang="ru-RU" smtClean="0"/>
              <a:pPr/>
              <a:t>‹#›</a:t>
            </a:fld>
            <a:endParaRPr lang="ru-RU"/>
          </a:p>
        </p:txBody>
      </p:sp>
    </p:spTree>
    <p:extLst>
      <p:ext uri="{BB962C8B-B14F-4D97-AF65-F5344CB8AC3E}">
        <p14:creationId xmlns:p14="http://schemas.microsoft.com/office/powerpoint/2010/main" val="5069323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87365ECA-22F0-43B9-A563-F4489354150D}" type="datetimeFigureOut">
              <a:rPr lang="ru-RU" smtClean="0"/>
              <a:pPr/>
              <a:t>01.06.2017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4F1B53A8-BF76-4989-BE99-85A82D96F521}" type="slidenum">
              <a:rPr lang="ru-RU" smtClean="0"/>
              <a:pPr/>
              <a:t>‹#›</a:t>
            </a:fld>
            <a:endParaRPr lang="ru-RU"/>
          </a:p>
        </p:txBody>
      </p:sp>
    </p:spTree>
    <p:extLst>
      <p:ext uri="{BB962C8B-B14F-4D97-AF65-F5344CB8AC3E}">
        <p14:creationId xmlns:p14="http://schemas.microsoft.com/office/powerpoint/2010/main" val="8318407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87365ECA-22F0-43B9-A563-F4489354150D}" type="datetimeFigureOut">
              <a:rPr lang="ru-RU" smtClean="0"/>
              <a:pPr/>
              <a:t>01.06.2017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4F1B53A8-BF76-4989-BE99-85A82D96F521}" type="slidenum">
              <a:rPr lang="ru-RU" smtClean="0"/>
              <a:pPr/>
              <a:t>‹#›</a:t>
            </a:fld>
            <a:endParaRPr lang="ru-RU"/>
          </a:p>
        </p:txBody>
      </p:sp>
    </p:spTree>
    <p:extLst>
      <p:ext uri="{BB962C8B-B14F-4D97-AF65-F5344CB8AC3E}">
        <p14:creationId xmlns:p14="http://schemas.microsoft.com/office/powerpoint/2010/main" val="2573746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87365ECA-22F0-43B9-A563-F4489354150D}" type="datetimeFigureOut">
              <a:rPr lang="ru-RU" smtClean="0"/>
              <a:pPr/>
              <a:t>01.06.2017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F1B53A8-BF76-4989-BE99-85A82D96F521}" type="slidenum">
              <a:rPr lang="ru-RU" smtClean="0"/>
              <a:pPr/>
              <a:t>‹#›</a:t>
            </a:fld>
            <a:endParaRPr lang="ru-RU"/>
          </a:p>
        </p:txBody>
      </p:sp>
    </p:spTree>
    <p:extLst>
      <p:ext uri="{BB962C8B-B14F-4D97-AF65-F5344CB8AC3E}">
        <p14:creationId xmlns:p14="http://schemas.microsoft.com/office/powerpoint/2010/main" val="35695405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87365ECA-22F0-43B9-A563-F4489354150D}" type="datetimeFigureOut">
              <a:rPr lang="ru-RU" smtClean="0"/>
              <a:pPr/>
              <a:t>01.06.2017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F1B53A8-BF76-4989-BE99-85A82D96F521}" type="slidenum">
              <a:rPr lang="ru-RU" smtClean="0"/>
              <a:pPr/>
              <a:t>‹#›</a:t>
            </a:fld>
            <a:endParaRPr lang="ru-RU"/>
          </a:p>
        </p:txBody>
      </p:sp>
    </p:spTree>
    <p:extLst>
      <p:ext uri="{BB962C8B-B14F-4D97-AF65-F5344CB8AC3E}">
        <p14:creationId xmlns:p14="http://schemas.microsoft.com/office/powerpoint/2010/main" val="18417787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7365ECA-22F0-43B9-A563-F4489354150D}" type="datetimeFigureOut">
              <a:rPr lang="ru-RU" smtClean="0"/>
              <a:pPr/>
              <a:t>01.06.2017</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F1B53A8-BF76-4989-BE99-85A82D96F521}" type="slidenum">
              <a:rPr lang="ru-RU" smtClean="0"/>
              <a:pPr/>
              <a:t>‹#›</a:t>
            </a:fld>
            <a:endParaRPr lang="ru-RU"/>
          </a:p>
        </p:txBody>
      </p:sp>
    </p:spTree>
    <p:extLst>
      <p:ext uri="{BB962C8B-B14F-4D97-AF65-F5344CB8AC3E}">
        <p14:creationId xmlns:p14="http://schemas.microsoft.com/office/powerpoint/2010/main" val="25893957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1820734"/>
            <a:ext cx="9144000" cy="5016758"/>
          </a:xfrm>
          <a:prstGeom prst="rect">
            <a:avLst/>
          </a:prstGeom>
        </p:spPr>
        <p:txBody>
          <a:bodyPr wrap="square">
            <a:spAutoFit/>
          </a:bodyPr>
          <a:lstStyle/>
          <a:p>
            <a:pPr lvl="0">
              <a:spcBef>
                <a:spcPct val="20000"/>
              </a:spcBef>
              <a:defRPr/>
            </a:pPr>
            <a:r>
              <a:rPr lang="en-US" sz="3200" b="1" dirty="0">
                <a:solidFill>
                  <a:sysClr val="windowText" lastClr="000000"/>
                </a:solidFill>
              </a:rPr>
              <a:t> </a:t>
            </a:r>
            <a:endParaRPr lang="ru-RU" sz="3200" b="1" dirty="0">
              <a:solidFill>
                <a:sysClr val="windowText" lastClr="000000"/>
              </a:solidFill>
            </a:endParaRPr>
          </a:p>
          <a:p>
            <a:pPr lvl="0">
              <a:spcBef>
                <a:spcPct val="20000"/>
              </a:spcBef>
              <a:defRPr/>
            </a:pPr>
            <a:r>
              <a:rPr lang="ru-RU" sz="3200" b="1" dirty="0">
                <a:solidFill>
                  <a:sysClr val="windowText" lastClr="000000"/>
                </a:solidFill>
              </a:rPr>
              <a:t>оценивается аналитически по трём </a:t>
            </a:r>
            <a:r>
              <a:rPr lang="en-US" sz="3200" b="1" dirty="0">
                <a:solidFill>
                  <a:sysClr val="windowText" lastClr="000000"/>
                </a:solidFill>
              </a:rPr>
              <a:t> </a:t>
            </a:r>
            <a:r>
              <a:rPr lang="ru-RU" sz="3200" b="1" dirty="0">
                <a:solidFill>
                  <a:sysClr val="windowText" lastClr="000000"/>
                </a:solidFill>
              </a:rPr>
              <a:t>критериям</a:t>
            </a:r>
            <a:r>
              <a:rPr lang="ru-RU" sz="3200" dirty="0">
                <a:solidFill>
                  <a:sysClr val="windowText" lastClr="000000"/>
                </a:solidFill>
              </a:rPr>
              <a:t>: </a:t>
            </a:r>
          </a:p>
          <a:p>
            <a:pPr marL="342900" lvl="0" indent="-342900">
              <a:spcBef>
                <a:spcPct val="20000"/>
              </a:spcBef>
              <a:buFont typeface="Arial" pitchFamily="34" charset="0"/>
              <a:buChar char="•"/>
              <a:defRPr/>
            </a:pPr>
            <a:r>
              <a:rPr lang="ru-RU" sz="3200" dirty="0">
                <a:solidFill>
                  <a:sysClr val="windowText" lastClr="000000"/>
                </a:solidFill>
              </a:rPr>
              <a:t>решение коммуникативной задачи/содержание </a:t>
            </a:r>
            <a:r>
              <a:rPr lang="ru-RU" sz="3200" b="1" dirty="0">
                <a:solidFill>
                  <a:srgbClr val="C00000"/>
                </a:solidFill>
              </a:rPr>
              <a:t>(макс. – 3 балла) </a:t>
            </a:r>
          </a:p>
          <a:p>
            <a:pPr marL="342900" lvl="0" indent="-342900">
              <a:spcBef>
                <a:spcPct val="20000"/>
              </a:spcBef>
              <a:buFont typeface="Arial" pitchFamily="34" charset="0"/>
              <a:buChar char="•"/>
              <a:defRPr/>
            </a:pPr>
            <a:r>
              <a:rPr lang="ru-RU" sz="3200" dirty="0">
                <a:solidFill>
                  <a:sysClr val="windowText" lastClr="000000"/>
                </a:solidFill>
              </a:rPr>
              <a:t>организация устного высказывания </a:t>
            </a:r>
            <a:r>
              <a:rPr lang="ru-RU" sz="3200" b="1" dirty="0">
                <a:solidFill>
                  <a:srgbClr val="C00000"/>
                </a:solidFill>
              </a:rPr>
              <a:t>(макс. – 2 балла) </a:t>
            </a:r>
          </a:p>
          <a:p>
            <a:pPr marL="342900" lvl="0" indent="-342900">
              <a:spcBef>
                <a:spcPct val="20000"/>
              </a:spcBef>
              <a:buFont typeface="Arial" pitchFamily="34" charset="0"/>
              <a:buChar char="•"/>
              <a:defRPr/>
            </a:pPr>
            <a:r>
              <a:rPr lang="ru-RU" sz="3200" dirty="0">
                <a:solidFill>
                  <a:sysClr val="windowText" lastClr="000000"/>
                </a:solidFill>
              </a:rPr>
              <a:t>языковое оформление высказывания </a:t>
            </a:r>
            <a:r>
              <a:rPr lang="ru-RU" sz="3200" b="1" dirty="0">
                <a:solidFill>
                  <a:srgbClr val="C00000"/>
                </a:solidFill>
              </a:rPr>
              <a:t>(макс. –2 балла)</a:t>
            </a:r>
          </a:p>
          <a:p>
            <a:pPr lvl="0" algn="ctr">
              <a:spcBef>
                <a:spcPct val="20000"/>
              </a:spcBef>
              <a:defRPr/>
            </a:pPr>
            <a:r>
              <a:rPr lang="ru-RU" sz="3200" b="1" dirty="0">
                <a:solidFill>
                  <a:srgbClr val="C00000"/>
                </a:solidFill>
              </a:rPr>
              <a:t>7 баллов максимум </a:t>
            </a:r>
          </a:p>
        </p:txBody>
      </p:sp>
      <p:sp>
        <p:nvSpPr>
          <p:cNvPr id="3" name="Прямоугольник 2"/>
          <p:cNvSpPr/>
          <p:nvPr/>
        </p:nvSpPr>
        <p:spPr>
          <a:xfrm>
            <a:off x="0" y="-35332"/>
            <a:ext cx="9144000" cy="2123658"/>
          </a:xfrm>
          <a:prstGeom prst="rect">
            <a:avLst/>
          </a:prstGeom>
        </p:spPr>
        <p:txBody>
          <a:bodyPr wrap="square">
            <a:spAutoFit/>
          </a:bodyPr>
          <a:lstStyle/>
          <a:p>
            <a:pPr algn="ctr"/>
            <a:r>
              <a:rPr lang="ru-RU" altLang="ru-RU" sz="4400" b="1" spc="50" dirty="0">
                <a:ln w="11430"/>
                <a:gradFill>
                  <a:gsLst>
                    <a:gs pos="25000">
                      <a:srgbClr val="C0504D">
                        <a:satMod val="155000"/>
                      </a:srgbClr>
                    </a:gs>
                    <a:gs pos="100000">
                      <a:srgbClr val="C0504D">
                        <a:shade val="45000"/>
                        <a:satMod val="165000"/>
                      </a:srgbClr>
                    </a:gs>
                  </a:gsLst>
                  <a:lin ang="5400000"/>
                </a:gradFill>
                <a:effectLst>
                  <a:outerShdw blurRad="76200" dist="50800" dir="5400000" algn="tl" rotWithShape="0">
                    <a:srgbClr val="000000">
                      <a:alpha val="65000"/>
                    </a:srgbClr>
                  </a:outerShdw>
                </a:effectLst>
              </a:rPr>
              <a:t>Устная часть </a:t>
            </a:r>
            <a:r>
              <a:rPr lang="ru-RU" altLang="ru-RU" sz="4400" b="1" spc="50" dirty="0" smtClean="0">
                <a:ln w="11430"/>
                <a:gradFill>
                  <a:gsLst>
                    <a:gs pos="25000">
                      <a:srgbClr val="C0504D">
                        <a:satMod val="155000"/>
                      </a:srgbClr>
                    </a:gs>
                    <a:gs pos="100000">
                      <a:srgbClr val="C0504D">
                        <a:shade val="45000"/>
                        <a:satMod val="165000"/>
                      </a:srgbClr>
                    </a:gs>
                  </a:gsLst>
                  <a:lin ang="5400000"/>
                </a:gradFill>
                <a:effectLst>
                  <a:outerShdw blurRad="76200" dist="50800" dir="5400000" algn="tl" rotWithShape="0">
                    <a:srgbClr val="000000">
                      <a:alpha val="65000"/>
                    </a:srgbClr>
                  </a:outerShdw>
                </a:effectLst>
              </a:rPr>
              <a:t>ЕГЭ</a:t>
            </a:r>
            <a:r>
              <a:rPr lang="ru-RU" altLang="ru-RU" sz="4400" b="1" spc="50" dirty="0">
                <a:ln w="11430"/>
                <a:gradFill>
                  <a:gsLst>
                    <a:gs pos="25000">
                      <a:srgbClr val="C0504D">
                        <a:satMod val="155000"/>
                      </a:srgbClr>
                    </a:gs>
                    <a:gs pos="100000">
                      <a:srgbClr val="C0504D">
                        <a:shade val="45000"/>
                        <a:satMod val="165000"/>
                      </a:srgbClr>
                    </a:gs>
                  </a:gsLst>
                  <a:lin ang="5400000"/>
                </a:gradFill>
                <a:effectLst>
                  <a:outerShdw blurRad="76200" dist="50800" dir="5400000" algn="tl" rotWithShape="0">
                    <a:srgbClr val="000000">
                      <a:alpha val="65000"/>
                    </a:srgbClr>
                  </a:outerShdw>
                </a:effectLst>
              </a:rPr>
              <a:t/>
            </a:r>
            <a:br>
              <a:rPr lang="ru-RU" altLang="ru-RU" sz="4400" b="1" spc="50" dirty="0">
                <a:ln w="11430"/>
                <a:gradFill>
                  <a:gsLst>
                    <a:gs pos="25000">
                      <a:srgbClr val="C0504D">
                        <a:satMod val="155000"/>
                      </a:srgbClr>
                    </a:gs>
                    <a:gs pos="100000">
                      <a:srgbClr val="C0504D">
                        <a:shade val="45000"/>
                        <a:satMod val="165000"/>
                      </a:srgbClr>
                    </a:gs>
                  </a:gsLst>
                  <a:lin ang="5400000"/>
                </a:gradFill>
                <a:effectLst>
                  <a:outerShdw blurRad="76200" dist="50800" dir="5400000" algn="tl" rotWithShape="0">
                    <a:srgbClr val="000000">
                      <a:alpha val="65000"/>
                    </a:srgbClr>
                  </a:outerShdw>
                </a:effectLst>
              </a:rPr>
            </a:br>
            <a:r>
              <a:rPr lang="ru-RU" altLang="ru-RU" sz="4400" b="1" spc="50" dirty="0">
                <a:ln w="11430"/>
                <a:gradFill>
                  <a:gsLst>
                    <a:gs pos="25000">
                      <a:srgbClr val="C0504D">
                        <a:satMod val="155000"/>
                      </a:srgbClr>
                    </a:gs>
                    <a:gs pos="100000">
                      <a:srgbClr val="C0504D">
                        <a:shade val="45000"/>
                        <a:satMod val="165000"/>
                      </a:srgbClr>
                    </a:gs>
                  </a:gsLst>
                  <a:lin ang="5400000"/>
                </a:gradFill>
                <a:effectLst>
                  <a:outerShdw blurRad="76200" dist="50800" dir="5400000" algn="tl" rotWithShape="0">
                    <a:srgbClr val="000000">
                      <a:alpha val="65000"/>
                    </a:srgbClr>
                  </a:outerShdw>
                </a:effectLst>
              </a:rPr>
              <a:t>      Задание 3 базового уровня –</a:t>
            </a:r>
            <a:br>
              <a:rPr lang="ru-RU" altLang="ru-RU" sz="4400" b="1" spc="50" dirty="0">
                <a:ln w="11430"/>
                <a:gradFill>
                  <a:gsLst>
                    <a:gs pos="25000">
                      <a:srgbClr val="C0504D">
                        <a:satMod val="155000"/>
                      </a:srgbClr>
                    </a:gs>
                    <a:gs pos="100000">
                      <a:srgbClr val="C0504D">
                        <a:shade val="45000"/>
                        <a:satMod val="165000"/>
                      </a:srgbClr>
                    </a:gs>
                  </a:gsLst>
                  <a:lin ang="5400000"/>
                </a:gradFill>
                <a:effectLst>
                  <a:outerShdw blurRad="76200" dist="50800" dir="5400000" algn="tl" rotWithShape="0">
                    <a:srgbClr val="000000">
                      <a:alpha val="65000"/>
                    </a:srgbClr>
                  </a:outerShdw>
                </a:effectLst>
              </a:rPr>
            </a:br>
            <a:r>
              <a:rPr lang="ru-RU" altLang="ru-RU" sz="4400" b="1" spc="50" dirty="0">
                <a:ln w="11430"/>
                <a:gradFill>
                  <a:gsLst>
                    <a:gs pos="25000">
                      <a:srgbClr val="C0504D">
                        <a:satMod val="155000"/>
                      </a:srgbClr>
                    </a:gs>
                    <a:gs pos="100000">
                      <a:srgbClr val="C0504D">
                        <a:shade val="45000"/>
                        <a:satMod val="165000"/>
                      </a:srgbClr>
                    </a:gs>
                  </a:gsLst>
                  <a:lin ang="5400000"/>
                </a:gradFill>
                <a:effectLst>
                  <a:outerShdw blurRad="76200" dist="50800" dir="5400000" algn="tl" rotWithShape="0">
                    <a:srgbClr val="000000">
                      <a:alpha val="65000"/>
                    </a:srgbClr>
                  </a:outerShdw>
                </a:effectLst>
              </a:rPr>
              <a:t>описание фото </a:t>
            </a:r>
            <a:endParaRPr lang="ru-RU" dirty="0"/>
          </a:p>
        </p:txBody>
      </p:sp>
    </p:spTree>
    <p:extLst>
      <p:ext uri="{BB962C8B-B14F-4D97-AF65-F5344CB8AC3E}">
        <p14:creationId xmlns:p14="http://schemas.microsoft.com/office/powerpoint/2010/main" val="17484804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8683403" cy="6986528"/>
          </a:xfrm>
          <a:prstGeom prst="rect">
            <a:avLst/>
          </a:prstGeom>
        </p:spPr>
        <p:txBody>
          <a:bodyPr wrap="none">
            <a:spAutoFit/>
          </a:bodyPr>
          <a:lstStyle/>
          <a:p>
            <a:r>
              <a:rPr lang="en-US" sz="2800" dirty="0"/>
              <a:t>birthday </a:t>
            </a:r>
            <a:r>
              <a:rPr lang="en-US" sz="2800" dirty="0" smtClean="0"/>
              <a:t>cake</a:t>
            </a:r>
            <a:endParaRPr lang="ru-RU" sz="2800" dirty="0" smtClean="0"/>
          </a:p>
          <a:p>
            <a:r>
              <a:rPr lang="en-US" sz="2800" dirty="0" smtClean="0"/>
              <a:t>E</a:t>
            </a:r>
            <a:r>
              <a:rPr lang="ru-RU" sz="2800" dirty="0" err="1" smtClean="0"/>
              <a:t>ntertain</a:t>
            </a:r>
            <a:r>
              <a:rPr lang="en-US" sz="2800" dirty="0" smtClean="0"/>
              <a:t> </a:t>
            </a:r>
            <a:r>
              <a:rPr lang="ru-RU" sz="2800" dirty="0" smtClean="0"/>
              <a:t>[,</a:t>
            </a:r>
            <a:r>
              <a:rPr lang="ru-RU" sz="2800" dirty="0" err="1" smtClean="0"/>
              <a:t>entəteın</a:t>
            </a:r>
            <a:r>
              <a:rPr lang="ru-RU" sz="2800" dirty="0" smtClean="0"/>
              <a:t>]</a:t>
            </a:r>
            <a:r>
              <a:rPr lang="en-US" sz="2800" dirty="0" smtClean="0"/>
              <a:t> </a:t>
            </a:r>
            <a:r>
              <a:rPr lang="ru-RU" sz="2800" dirty="0" smtClean="0"/>
              <a:t>Принимать </a:t>
            </a:r>
            <a:r>
              <a:rPr lang="ru-RU" sz="2800" dirty="0"/>
              <a:t>гостей, </a:t>
            </a:r>
            <a:r>
              <a:rPr lang="ru-RU" sz="2800" dirty="0" smtClean="0"/>
              <a:t>развлекать</a:t>
            </a:r>
          </a:p>
          <a:p>
            <a:r>
              <a:rPr lang="en-US" sz="2800" dirty="0" smtClean="0"/>
              <a:t>Banner [</a:t>
            </a:r>
            <a:r>
              <a:rPr lang="en-US" sz="2800" dirty="0" err="1" smtClean="0"/>
              <a:t>bænə</a:t>
            </a:r>
            <a:r>
              <a:rPr lang="en-US" sz="2800" dirty="0" smtClean="0"/>
              <a:t>] </a:t>
            </a:r>
            <a:r>
              <a:rPr lang="ru-RU" sz="2800" dirty="0" smtClean="0"/>
              <a:t>Баннер</a:t>
            </a:r>
            <a:r>
              <a:rPr lang="ru-RU" sz="2800" dirty="0"/>
              <a:t>, знамя, флаг</a:t>
            </a:r>
          </a:p>
          <a:p>
            <a:r>
              <a:rPr lang="en-US" sz="2800" dirty="0"/>
              <a:t>bow	[</a:t>
            </a:r>
            <a:r>
              <a:rPr lang="en-US" sz="2800" dirty="0" err="1"/>
              <a:t>bau</a:t>
            </a:r>
            <a:r>
              <a:rPr lang="en-US" sz="2800" dirty="0"/>
              <a:t>]	</a:t>
            </a:r>
            <a:r>
              <a:rPr lang="ru-RU" sz="2800" dirty="0"/>
              <a:t>Бант</a:t>
            </a:r>
          </a:p>
          <a:p>
            <a:r>
              <a:rPr lang="en-US" sz="2800" dirty="0" smtClean="0"/>
              <a:t>Sparkler [</a:t>
            </a:r>
            <a:r>
              <a:rPr lang="en-US" sz="2800" dirty="0"/>
              <a:t>'</a:t>
            </a:r>
            <a:r>
              <a:rPr lang="en-US" sz="2800" dirty="0" err="1"/>
              <a:t>spɑː</a:t>
            </a:r>
            <a:r>
              <a:rPr lang="en-US" sz="2800" dirty="0" err="1" smtClean="0"/>
              <a:t>klə</a:t>
            </a:r>
            <a:r>
              <a:rPr lang="en-US" sz="2800" dirty="0" smtClean="0"/>
              <a:t>] </a:t>
            </a:r>
            <a:r>
              <a:rPr lang="ru-RU" sz="2800" dirty="0" smtClean="0"/>
              <a:t>Бенгальский огонь</a:t>
            </a:r>
          </a:p>
          <a:p>
            <a:r>
              <a:rPr lang="en-US" sz="2800" dirty="0" smtClean="0"/>
              <a:t>Balloon [</a:t>
            </a:r>
            <a:r>
              <a:rPr lang="en-US" sz="2800" dirty="0" err="1" smtClean="0"/>
              <a:t>bəlu:n</a:t>
            </a:r>
            <a:r>
              <a:rPr lang="en-US" sz="2800" dirty="0" smtClean="0"/>
              <a:t>]</a:t>
            </a:r>
            <a:endParaRPr lang="ru-RU" sz="2800" dirty="0" smtClean="0"/>
          </a:p>
          <a:p>
            <a:r>
              <a:rPr lang="en-US" sz="2800" dirty="0" smtClean="0"/>
              <a:t>Guests [gests] </a:t>
            </a:r>
            <a:r>
              <a:rPr lang="ru-RU" sz="2800" dirty="0" smtClean="0"/>
              <a:t>Гости</a:t>
            </a:r>
          </a:p>
          <a:p>
            <a:r>
              <a:rPr lang="en-US" sz="2800" dirty="0" smtClean="0"/>
              <a:t>Wrapped [</a:t>
            </a:r>
            <a:r>
              <a:rPr lang="en-US" sz="2800" dirty="0" err="1" smtClean="0"/>
              <a:t>ræpt</a:t>
            </a:r>
            <a:r>
              <a:rPr lang="en-US" sz="2800" dirty="0" smtClean="0"/>
              <a:t>] </a:t>
            </a:r>
            <a:r>
              <a:rPr lang="ru-RU" sz="2800" dirty="0" smtClean="0"/>
              <a:t>Завернутый</a:t>
            </a:r>
            <a:r>
              <a:rPr lang="ru-RU" sz="2800" dirty="0"/>
              <a:t>, обернутый</a:t>
            </a:r>
          </a:p>
          <a:p>
            <a:r>
              <a:rPr lang="en-US" sz="2800" dirty="0"/>
              <a:t>blow </a:t>
            </a:r>
            <a:r>
              <a:rPr lang="en-US" sz="2800" dirty="0" smtClean="0"/>
              <a:t>out [</a:t>
            </a:r>
            <a:r>
              <a:rPr lang="en-US" sz="2800" dirty="0" err="1" smtClean="0"/>
              <a:t>bləu</a:t>
            </a:r>
            <a:r>
              <a:rPr lang="en-US" sz="2800" dirty="0"/>
              <a:t>] [</a:t>
            </a:r>
            <a:r>
              <a:rPr lang="en-US" sz="2800" dirty="0" err="1"/>
              <a:t>aut</a:t>
            </a:r>
            <a:r>
              <a:rPr lang="en-US" sz="2800" dirty="0"/>
              <a:t>] </a:t>
            </a:r>
            <a:r>
              <a:rPr lang="ru-RU" sz="2800" dirty="0" smtClean="0"/>
              <a:t>с</a:t>
            </a:r>
            <a:r>
              <a:rPr lang="en-US" sz="2800" dirty="0" err="1" smtClean="0"/>
              <a:t>andles</a:t>
            </a:r>
            <a:r>
              <a:rPr lang="en-US" sz="2800" dirty="0" smtClean="0"/>
              <a:t> </a:t>
            </a:r>
            <a:r>
              <a:rPr lang="ru-RU" sz="2800" dirty="0" smtClean="0"/>
              <a:t>Задуть</a:t>
            </a:r>
            <a:r>
              <a:rPr lang="en-US" sz="2800" dirty="0" smtClean="0"/>
              <a:t> </a:t>
            </a:r>
            <a:r>
              <a:rPr lang="ru-RU" sz="2800" dirty="0" smtClean="0"/>
              <a:t>свечи</a:t>
            </a:r>
          </a:p>
          <a:p>
            <a:r>
              <a:rPr lang="en-US" sz="2800" dirty="0" smtClean="0"/>
              <a:t>Cupcake [</a:t>
            </a:r>
            <a:r>
              <a:rPr lang="en-US" sz="2800" dirty="0" err="1" smtClean="0"/>
              <a:t>kʌp</a:t>
            </a:r>
            <a:r>
              <a:rPr lang="en-US" sz="2800" dirty="0"/>
              <a:t>] [</a:t>
            </a:r>
            <a:r>
              <a:rPr lang="en-US" sz="2800" dirty="0" err="1" smtClean="0"/>
              <a:t>keık</a:t>
            </a:r>
            <a:r>
              <a:rPr lang="en-US" sz="2800" dirty="0" smtClean="0"/>
              <a:t>] </a:t>
            </a:r>
            <a:r>
              <a:rPr lang="ru-RU" sz="2800" dirty="0" smtClean="0"/>
              <a:t>Кекс</a:t>
            </a:r>
            <a:endParaRPr lang="ru-RU" sz="2800" dirty="0"/>
          </a:p>
          <a:p>
            <a:r>
              <a:rPr lang="en-US" sz="2800" dirty="0"/>
              <a:t>clown	[</a:t>
            </a:r>
            <a:r>
              <a:rPr lang="en-US" sz="2800" dirty="0" err="1" smtClean="0"/>
              <a:t>klaun</a:t>
            </a:r>
            <a:r>
              <a:rPr lang="en-US" sz="2800" dirty="0" smtClean="0"/>
              <a:t>] </a:t>
            </a:r>
            <a:r>
              <a:rPr lang="ru-RU" sz="2800" dirty="0" smtClean="0"/>
              <a:t>Клоун</a:t>
            </a:r>
            <a:endParaRPr lang="ru-RU" sz="2800" dirty="0"/>
          </a:p>
          <a:p>
            <a:r>
              <a:rPr lang="en-US" sz="2800" dirty="0" smtClean="0"/>
              <a:t>Confetti [</a:t>
            </a:r>
            <a:r>
              <a:rPr lang="en-US" sz="2800" dirty="0" err="1" smtClean="0"/>
              <a:t>kənfeti</a:t>
            </a:r>
            <a:r>
              <a:rPr lang="en-US" sz="2800" dirty="0" smtClean="0"/>
              <a:t>:] </a:t>
            </a:r>
            <a:r>
              <a:rPr lang="ru-RU" sz="2800" dirty="0" smtClean="0"/>
              <a:t>Конфетти</a:t>
            </a:r>
            <a:endParaRPr lang="ru-RU" sz="2800" dirty="0"/>
          </a:p>
          <a:p>
            <a:r>
              <a:rPr lang="en-US" sz="2800" dirty="0" smtClean="0"/>
              <a:t>Lollipop [</a:t>
            </a:r>
            <a:r>
              <a:rPr lang="en-US" sz="2800" dirty="0" err="1" smtClean="0"/>
              <a:t>lɔlıpɔp</a:t>
            </a:r>
            <a:r>
              <a:rPr lang="en-US" sz="2800" dirty="0" smtClean="0"/>
              <a:t>] </a:t>
            </a:r>
            <a:r>
              <a:rPr lang="ru-RU" sz="2800" dirty="0" smtClean="0"/>
              <a:t>Леденец</a:t>
            </a:r>
          </a:p>
          <a:p>
            <a:r>
              <a:rPr lang="en-US" sz="2800" dirty="0"/>
              <a:t>goodie bags	['</a:t>
            </a:r>
            <a:r>
              <a:rPr lang="en-US" sz="2800" dirty="0" err="1"/>
              <a:t>gudɪ</a:t>
            </a:r>
            <a:r>
              <a:rPr lang="en-US" sz="2800" dirty="0"/>
              <a:t>] [</a:t>
            </a:r>
            <a:r>
              <a:rPr lang="en-US" sz="2800" dirty="0" err="1" smtClean="0"/>
              <a:t>bægz</a:t>
            </a:r>
            <a:r>
              <a:rPr lang="en-US" sz="2800" dirty="0" smtClean="0"/>
              <a:t>] </a:t>
            </a:r>
            <a:r>
              <a:rPr lang="ru-RU" sz="2800" dirty="0" smtClean="0"/>
              <a:t>Мешочки </a:t>
            </a:r>
            <a:r>
              <a:rPr lang="ru-RU" sz="2800" dirty="0"/>
              <a:t>со сладостями</a:t>
            </a:r>
          </a:p>
          <a:p>
            <a:r>
              <a:rPr lang="en-US" sz="2800" dirty="0" smtClean="0"/>
              <a:t>wrapping paper [</a:t>
            </a:r>
            <a:r>
              <a:rPr lang="en-US" sz="2800" dirty="0" err="1" smtClean="0"/>
              <a:t>ræpıŋ</a:t>
            </a:r>
            <a:r>
              <a:rPr lang="en-US" sz="2800" dirty="0"/>
              <a:t>] [</a:t>
            </a:r>
            <a:r>
              <a:rPr lang="en-US" sz="2800" dirty="0" err="1"/>
              <a:t>peıpə</a:t>
            </a:r>
            <a:r>
              <a:rPr lang="en-US" sz="2800" dirty="0"/>
              <a:t>]	</a:t>
            </a:r>
            <a:r>
              <a:rPr lang="ru-RU" sz="2800" dirty="0"/>
              <a:t>Оберточная бумага</a:t>
            </a:r>
          </a:p>
          <a:p>
            <a:r>
              <a:rPr lang="en-US" sz="2800" dirty="0"/>
              <a:t>throw a </a:t>
            </a:r>
            <a:r>
              <a:rPr lang="en-US" sz="2800" dirty="0" smtClean="0"/>
              <a:t>party [</a:t>
            </a:r>
            <a:r>
              <a:rPr lang="el-GR" sz="2800" dirty="0"/>
              <a:t>θ</a:t>
            </a:r>
            <a:r>
              <a:rPr lang="en-US" sz="2800" dirty="0" err="1"/>
              <a:t>rəu</a:t>
            </a:r>
            <a:r>
              <a:rPr lang="en-US" sz="2800" dirty="0"/>
              <a:t>] [ə] [</a:t>
            </a:r>
            <a:r>
              <a:rPr lang="en-US" sz="2800" dirty="0" err="1"/>
              <a:t>pɑ:tı</a:t>
            </a:r>
            <a:r>
              <a:rPr lang="en-US" sz="2800" dirty="0"/>
              <a:t>]	</a:t>
            </a:r>
            <a:r>
              <a:rPr lang="ru-RU" sz="2800" dirty="0"/>
              <a:t>Организовать вечеринку</a:t>
            </a:r>
          </a:p>
        </p:txBody>
      </p:sp>
    </p:spTree>
    <p:extLst>
      <p:ext uri="{BB962C8B-B14F-4D97-AF65-F5344CB8AC3E}">
        <p14:creationId xmlns:p14="http://schemas.microsoft.com/office/powerpoint/2010/main" val="254661038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448" y="0"/>
            <a:ext cx="9140552" cy="4401205"/>
          </a:xfrm>
          <a:prstGeom prst="rect">
            <a:avLst/>
          </a:prstGeom>
        </p:spPr>
        <p:txBody>
          <a:bodyPr wrap="square">
            <a:spAutoFit/>
          </a:bodyPr>
          <a:lstStyle/>
          <a:p>
            <a:r>
              <a:rPr lang="en-US" sz="2800" dirty="0" smtClean="0"/>
              <a:t>Gift</a:t>
            </a:r>
            <a:r>
              <a:rPr lang="ru-RU" sz="2800" dirty="0" smtClean="0"/>
              <a:t> </a:t>
            </a:r>
            <a:r>
              <a:rPr lang="en-US" sz="2800" dirty="0" smtClean="0"/>
              <a:t>[gıft]</a:t>
            </a:r>
            <a:r>
              <a:rPr lang="ru-RU" sz="2800" dirty="0" smtClean="0"/>
              <a:t> Подарок</a:t>
            </a:r>
            <a:endParaRPr lang="ru-RU" sz="2800" dirty="0"/>
          </a:p>
          <a:p>
            <a:r>
              <a:rPr lang="en-US" sz="2800" dirty="0"/>
              <a:t>gift </a:t>
            </a:r>
            <a:r>
              <a:rPr lang="en-US" sz="2800" dirty="0" smtClean="0"/>
              <a:t>wrap</a:t>
            </a:r>
            <a:r>
              <a:rPr lang="ru-RU" sz="2800" dirty="0" smtClean="0"/>
              <a:t> </a:t>
            </a:r>
            <a:r>
              <a:rPr lang="en-US" sz="2800" dirty="0" smtClean="0"/>
              <a:t>[gıft</a:t>
            </a:r>
            <a:r>
              <a:rPr lang="en-US" sz="2800" dirty="0"/>
              <a:t>] [</a:t>
            </a:r>
            <a:r>
              <a:rPr lang="en-US" sz="2800" dirty="0" err="1" smtClean="0"/>
              <a:t>ræp</a:t>
            </a:r>
            <a:r>
              <a:rPr lang="en-US" sz="2800" dirty="0" smtClean="0"/>
              <a:t>]</a:t>
            </a:r>
            <a:r>
              <a:rPr lang="ru-RU" sz="2800" dirty="0" smtClean="0"/>
              <a:t> Подарочная </a:t>
            </a:r>
            <a:r>
              <a:rPr lang="ru-RU" sz="2800" dirty="0"/>
              <a:t>упаковка</a:t>
            </a:r>
          </a:p>
          <a:p>
            <a:r>
              <a:rPr lang="en-US" sz="2800" dirty="0"/>
              <a:t>greeting </a:t>
            </a:r>
            <a:r>
              <a:rPr lang="en-US" sz="2800" dirty="0" smtClean="0"/>
              <a:t>card</a:t>
            </a:r>
            <a:r>
              <a:rPr lang="ru-RU" sz="2800" dirty="0" smtClean="0"/>
              <a:t> </a:t>
            </a:r>
            <a:r>
              <a:rPr lang="en-US" sz="2800" dirty="0" smtClean="0"/>
              <a:t>[</a:t>
            </a:r>
            <a:r>
              <a:rPr lang="en-US" sz="2800" dirty="0" err="1" smtClean="0"/>
              <a:t>gri:tıŋ</a:t>
            </a:r>
            <a:r>
              <a:rPr lang="en-US" sz="2800" dirty="0"/>
              <a:t>] [</a:t>
            </a:r>
            <a:r>
              <a:rPr lang="en-US" sz="2800" dirty="0" err="1" smtClean="0"/>
              <a:t>kɑ:d</a:t>
            </a:r>
            <a:r>
              <a:rPr lang="en-US" sz="2800" dirty="0" smtClean="0"/>
              <a:t>]</a:t>
            </a:r>
            <a:r>
              <a:rPr lang="ru-RU" sz="2800" dirty="0" smtClean="0"/>
              <a:t> Поздравительная </a:t>
            </a:r>
            <a:r>
              <a:rPr lang="ru-RU" sz="2800" dirty="0"/>
              <a:t>открытка</a:t>
            </a:r>
          </a:p>
          <a:p>
            <a:r>
              <a:rPr lang="en-US" sz="2800" dirty="0" smtClean="0"/>
              <a:t>Receive</a:t>
            </a:r>
            <a:r>
              <a:rPr lang="ru-RU" sz="2800" dirty="0" smtClean="0"/>
              <a:t> </a:t>
            </a:r>
            <a:r>
              <a:rPr lang="en-US" sz="2800" dirty="0" smtClean="0"/>
              <a:t>[</a:t>
            </a:r>
            <a:r>
              <a:rPr lang="en-US" sz="2800" dirty="0" err="1" smtClean="0"/>
              <a:t>rısi:v</a:t>
            </a:r>
            <a:r>
              <a:rPr lang="en-US" sz="2800" dirty="0" smtClean="0"/>
              <a:t>]</a:t>
            </a:r>
            <a:r>
              <a:rPr lang="ru-RU" sz="2800" dirty="0" smtClean="0"/>
              <a:t> Получать</a:t>
            </a:r>
            <a:r>
              <a:rPr lang="ru-RU" sz="2800" dirty="0"/>
              <a:t>, принимать</a:t>
            </a:r>
          </a:p>
          <a:p>
            <a:r>
              <a:rPr lang="en-US" sz="2800" dirty="0" smtClean="0"/>
              <a:t>Festive</a:t>
            </a:r>
            <a:r>
              <a:rPr lang="ru-RU" sz="2800" dirty="0" smtClean="0"/>
              <a:t> </a:t>
            </a:r>
            <a:r>
              <a:rPr lang="en-US" sz="2800" dirty="0" smtClean="0"/>
              <a:t>meal</a:t>
            </a:r>
            <a:r>
              <a:rPr lang="en-US" sz="2800" dirty="0"/>
              <a:t>	[</a:t>
            </a:r>
            <a:r>
              <a:rPr lang="en-US" sz="2800" dirty="0" err="1" smtClean="0"/>
              <a:t>festıv</a:t>
            </a:r>
            <a:r>
              <a:rPr lang="en-US" sz="2800" dirty="0" smtClean="0"/>
              <a:t>]</a:t>
            </a:r>
            <a:r>
              <a:rPr lang="ru-RU" sz="2800" dirty="0" smtClean="0"/>
              <a:t> Праздничная</a:t>
            </a:r>
            <a:r>
              <a:rPr lang="en-US" sz="2800" dirty="0" smtClean="0"/>
              <a:t> </a:t>
            </a:r>
            <a:r>
              <a:rPr lang="ru-RU" sz="2800" dirty="0" smtClean="0"/>
              <a:t>еда</a:t>
            </a:r>
            <a:endParaRPr lang="ru-RU" sz="2800" dirty="0"/>
          </a:p>
          <a:p>
            <a:r>
              <a:rPr lang="en-US" sz="2800" dirty="0"/>
              <a:t>celebration	[,</a:t>
            </a:r>
            <a:r>
              <a:rPr lang="en-US" sz="2800" dirty="0" err="1"/>
              <a:t>selıbreıʃən</a:t>
            </a:r>
            <a:r>
              <a:rPr lang="en-US" sz="2800" dirty="0"/>
              <a:t>]	</a:t>
            </a:r>
            <a:r>
              <a:rPr lang="ru-RU" sz="2800" dirty="0"/>
              <a:t>Празднование торжества</a:t>
            </a:r>
          </a:p>
          <a:p>
            <a:r>
              <a:rPr lang="en-US" sz="2800" dirty="0" smtClean="0"/>
              <a:t>Celebrate</a:t>
            </a:r>
            <a:r>
              <a:rPr lang="ru-RU" sz="2800" dirty="0" smtClean="0"/>
              <a:t> </a:t>
            </a:r>
            <a:r>
              <a:rPr lang="en-US" sz="2800" dirty="0" smtClean="0"/>
              <a:t>[</a:t>
            </a:r>
            <a:r>
              <a:rPr lang="en-US" sz="2800" dirty="0" err="1" smtClean="0"/>
              <a:t>selıbreıt</a:t>
            </a:r>
            <a:r>
              <a:rPr lang="en-US" sz="2800" dirty="0" smtClean="0"/>
              <a:t>]</a:t>
            </a:r>
            <a:r>
              <a:rPr lang="ru-RU" sz="2800" dirty="0" smtClean="0"/>
              <a:t> Праздновать</a:t>
            </a:r>
          </a:p>
          <a:p>
            <a:r>
              <a:rPr lang="en-US" sz="2800" dirty="0" smtClean="0"/>
              <a:t>Party hat</a:t>
            </a:r>
          </a:p>
          <a:p>
            <a:r>
              <a:rPr lang="en-US" sz="2800" dirty="0" smtClean="0"/>
              <a:t>Blow a party horn</a:t>
            </a:r>
            <a:endParaRPr lang="ru-RU" sz="2800" dirty="0" smtClean="0"/>
          </a:p>
          <a:p>
            <a:r>
              <a:rPr lang="en-US" sz="2800" dirty="0"/>
              <a:t>Ribbon </a:t>
            </a:r>
            <a:r>
              <a:rPr lang="ru-RU" sz="2800" dirty="0" smtClean="0"/>
              <a:t>бант</a:t>
            </a:r>
            <a:endParaRPr lang="ru-RU" sz="2800" dirty="0"/>
          </a:p>
        </p:txBody>
      </p:sp>
    </p:spTree>
    <p:extLst>
      <p:ext uri="{BB962C8B-B14F-4D97-AF65-F5344CB8AC3E}">
        <p14:creationId xmlns:p14="http://schemas.microsoft.com/office/powerpoint/2010/main" val="18773543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260648"/>
            <a:ext cx="9144000" cy="1384995"/>
          </a:xfrm>
          <a:prstGeom prst="rect">
            <a:avLst/>
          </a:prstGeom>
        </p:spPr>
        <p:txBody>
          <a:bodyPr wrap="square">
            <a:spAutoFit/>
          </a:bodyPr>
          <a:lstStyle/>
          <a:p>
            <a:r>
              <a:rPr lang="en-US" sz="2800" dirty="0">
                <a:latin typeface="+mj-lt"/>
              </a:rPr>
              <a:t>exciting </a:t>
            </a:r>
            <a:r>
              <a:rPr lang="ru-RU" sz="2800" dirty="0">
                <a:latin typeface="+mj-lt"/>
              </a:rPr>
              <a:t> </a:t>
            </a:r>
            <a:r>
              <a:rPr lang="ru-RU" sz="2800" dirty="0" smtClean="0">
                <a:latin typeface="+mj-lt"/>
              </a:rPr>
              <a:t>захватывающий</a:t>
            </a:r>
            <a:r>
              <a:rPr lang="en-US" sz="2800" dirty="0" smtClean="0">
                <a:latin typeface="+mj-lt"/>
              </a:rPr>
              <a:t>, </a:t>
            </a:r>
            <a:r>
              <a:rPr lang="ru-RU" sz="2800" dirty="0" smtClean="0">
                <a:latin typeface="+mj-lt"/>
              </a:rPr>
              <a:t>увлекательный</a:t>
            </a:r>
          </a:p>
          <a:p>
            <a:r>
              <a:rPr lang="en-US" sz="2800" dirty="0">
                <a:latin typeface="+mj-lt"/>
              </a:rPr>
              <a:t>Cheerful [ˈ</a:t>
            </a:r>
            <a:r>
              <a:rPr lang="en-US" sz="2800" dirty="0" err="1">
                <a:latin typeface="+mj-lt"/>
              </a:rPr>
              <a:t>tʃɪəful</a:t>
            </a:r>
            <a:r>
              <a:rPr lang="en-US" sz="2800" dirty="0">
                <a:latin typeface="+mj-lt"/>
              </a:rPr>
              <a:t>] </a:t>
            </a:r>
            <a:r>
              <a:rPr lang="ru-RU" sz="2800" dirty="0" smtClean="0">
                <a:latin typeface="+mj-lt"/>
              </a:rPr>
              <a:t>веселый</a:t>
            </a:r>
            <a:endParaRPr lang="en-US" sz="2800" dirty="0" smtClean="0">
              <a:latin typeface="+mj-lt"/>
            </a:endParaRPr>
          </a:p>
          <a:p>
            <a:r>
              <a:rPr lang="ru-RU" sz="2800" dirty="0">
                <a:latin typeface="+mj-lt"/>
              </a:rPr>
              <a:t> </a:t>
            </a:r>
            <a:r>
              <a:rPr lang="ru-RU" sz="2800" dirty="0" err="1">
                <a:latin typeface="+mj-lt"/>
              </a:rPr>
              <a:t>amazing</a:t>
            </a:r>
            <a:r>
              <a:rPr lang="ru-RU" sz="2800" dirty="0">
                <a:latin typeface="+mj-lt"/>
              </a:rPr>
              <a:t> [</a:t>
            </a:r>
            <a:r>
              <a:rPr lang="ru-RU" sz="2800" dirty="0" err="1">
                <a:latin typeface="+mj-lt"/>
              </a:rPr>
              <a:t>əˈmeɪzɪŋ</a:t>
            </a:r>
            <a:r>
              <a:rPr lang="ru-RU" sz="2800" dirty="0">
                <a:latin typeface="+mj-lt"/>
              </a:rPr>
              <a:t>] </a:t>
            </a:r>
            <a:r>
              <a:rPr lang="ru-RU" sz="2800" dirty="0" smtClean="0">
                <a:latin typeface="+mj-lt"/>
              </a:rPr>
              <a:t>удивительный</a:t>
            </a:r>
            <a:r>
              <a:rPr lang="en-US" sz="2800" dirty="0" smtClean="0">
                <a:latin typeface="+mj-lt"/>
              </a:rPr>
              <a:t>, </a:t>
            </a:r>
            <a:r>
              <a:rPr lang="ru-RU" sz="2800" dirty="0" smtClean="0">
                <a:latin typeface="+mj-lt"/>
              </a:rPr>
              <a:t>изумительный</a:t>
            </a:r>
            <a:endParaRPr lang="ru-RU" sz="2800" dirty="0">
              <a:latin typeface="+mj-lt"/>
            </a:endParaRPr>
          </a:p>
        </p:txBody>
      </p:sp>
    </p:spTree>
    <p:extLst>
      <p:ext uri="{BB962C8B-B14F-4D97-AF65-F5344CB8AC3E}">
        <p14:creationId xmlns:p14="http://schemas.microsoft.com/office/powerpoint/2010/main" val="57714734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srcRect/>
          <a:tile tx="0" ty="0" sx="100000" sy="100000" flip="none" algn="tl"/>
        </a:blipFill>
        <a:effectLst/>
      </p:bgPr>
    </p:bg>
    <p:spTree>
      <p:nvGrpSpPr>
        <p:cNvPr id="1" name=""/>
        <p:cNvGrpSpPr/>
        <p:nvPr/>
      </p:nvGrpSpPr>
      <p:grpSpPr>
        <a:xfrm>
          <a:off x="0" y="0"/>
          <a:ext cx="0" cy="0"/>
          <a:chOff x="0" y="0"/>
          <a:chExt cx="0" cy="0"/>
        </a:xfrm>
      </p:grpSpPr>
      <p:pic>
        <p:nvPicPr>
          <p:cNvPr id="2050" name="Picture 2" descr="http://webenglish.ucoz.com/pic_ust_chast_m/m_4.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752" y="134491"/>
            <a:ext cx="3888432" cy="3910034"/>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53752" y="4149080"/>
            <a:ext cx="8910736" cy="2677656"/>
          </a:xfrm>
          <a:prstGeom prst="rect">
            <a:avLst/>
          </a:prstGeom>
        </p:spPr>
        <p:txBody>
          <a:bodyPr wrap="square">
            <a:spAutoFit/>
          </a:bodyPr>
          <a:lstStyle/>
          <a:p>
            <a:r>
              <a:rPr lang="ru-RU" sz="2800" b="1" dirty="0">
                <a:solidFill>
                  <a:srgbClr val="000000"/>
                </a:solidFill>
              </a:rPr>
              <a:t> </a:t>
            </a:r>
            <a:r>
              <a:rPr lang="ru-RU" sz="2800" b="1" dirty="0" err="1">
                <a:solidFill>
                  <a:srgbClr val="000000"/>
                </a:solidFill>
              </a:rPr>
              <a:t>They</a:t>
            </a:r>
            <a:r>
              <a:rPr lang="ru-RU" sz="2800" b="1" dirty="0">
                <a:solidFill>
                  <a:srgbClr val="000000"/>
                </a:solidFill>
              </a:rPr>
              <a:t> </a:t>
            </a:r>
            <a:r>
              <a:rPr lang="ru-RU" sz="2800" b="1" dirty="0" err="1">
                <a:solidFill>
                  <a:srgbClr val="000000"/>
                </a:solidFill>
              </a:rPr>
              <a:t>have</a:t>
            </a:r>
            <a:r>
              <a:rPr lang="ru-RU" sz="2800" b="1" dirty="0">
                <a:solidFill>
                  <a:srgbClr val="000000"/>
                </a:solidFill>
              </a:rPr>
              <a:t> </a:t>
            </a:r>
            <a:r>
              <a:rPr lang="ru-RU" sz="2800" b="1" dirty="0" err="1">
                <a:solidFill>
                  <a:srgbClr val="000000"/>
                </a:solidFill>
              </a:rPr>
              <a:t>just</a:t>
            </a:r>
            <a:r>
              <a:rPr lang="ru-RU" sz="2800" b="1" dirty="0">
                <a:solidFill>
                  <a:srgbClr val="000000"/>
                </a:solidFill>
              </a:rPr>
              <a:t> </a:t>
            </a:r>
            <a:r>
              <a:rPr lang="ru-RU" sz="2800" b="1" dirty="0" err="1">
                <a:solidFill>
                  <a:srgbClr val="000000"/>
                </a:solidFill>
              </a:rPr>
              <a:t>unwrapped</a:t>
            </a:r>
            <a:r>
              <a:rPr lang="ru-RU" sz="2800" b="1" dirty="0">
                <a:solidFill>
                  <a:srgbClr val="000000"/>
                </a:solidFill>
              </a:rPr>
              <a:t> </a:t>
            </a:r>
            <a:r>
              <a:rPr lang="ru-RU" sz="2800" b="1" dirty="0" err="1">
                <a:solidFill>
                  <a:srgbClr val="000000"/>
                </a:solidFill>
              </a:rPr>
              <a:t>the</a:t>
            </a:r>
            <a:r>
              <a:rPr lang="ru-RU" sz="2800" b="1" dirty="0">
                <a:solidFill>
                  <a:srgbClr val="000000"/>
                </a:solidFill>
              </a:rPr>
              <a:t> </a:t>
            </a:r>
            <a:r>
              <a:rPr lang="ru-RU" sz="2800" b="1" dirty="0" err="1">
                <a:solidFill>
                  <a:srgbClr val="000000"/>
                </a:solidFill>
              </a:rPr>
              <a:t>presents</a:t>
            </a:r>
            <a:r>
              <a:rPr lang="ru-RU" sz="2800" b="1" dirty="0">
                <a:solidFill>
                  <a:srgbClr val="000000"/>
                </a:solidFill>
              </a:rPr>
              <a:t>. = Они только что распаковали подарки</a:t>
            </a:r>
            <a:r>
              <a:rPr lang="ru-RU" sz="2800" b="1" dirty="0" smtClean="0">
                <a:solidFill>
                  <a:srgbClr val="000000"/>
                </a:solidFill>
              </a:rPr>
              <a:t>.</a:t>
            </a:r>
            <a:r>
              <a:rPr lang="en-US" sz="2800" b="1" dirty="0">
                <a:solidFill>
                  <a:srgbClr val="000000"/>
                </a:solidFill>
              </a:rPr>
              <a:t> </a:t>
            </a:r>
            <a:endParaRPr lang="en-US" sz="2800" b="1" dirty="0" smtClean="0">
              <a:solidFill>
                <a:srgbClr val="000000"/>
              </a:solidFill>
            </a:endParaRPr>
          </a:p>
          <a:p>
            <a:r>
              <a:rPr lang="en-US" sz="2800" b="1" dirty="0" smtClean="0">
                <a:solidFill>
                  <a:srgbClr val="000000"/>
                </a:solidFill>
              </a:rPr>
              <a:t>Banner</a:t>
            </a:r>
            <a:r>
              <a:rPr lang="ru-RU" sz="2800" b="1" dirty="0" smtClean="0">
                <a:solidFill>
                  <a:srgbClr val="000000"/>
                </a:solidFill>
              </a:rPr>
              <a:t> </a:t>
            </a:r>
            <a:r>
              <a:rPr lang="en-US" sz="2800" b="1" dirty="0" smtClean="0">
                <a:solidFill>
                  <a:srgbClr val="000000"/>
                </a:solidFill>
              </a:rPr>
              <a:t>[</a:t>
            </a:r>
            <a:r>
              <a:rPr lang="en-US" sz="2800" b="1" dirty="0" err="1" smtClean="0">
                <a:solidFill>
                  <a:srgbClr val="000000"/>
                </a:solidFill>
              </a:rPr>
              <a:t>bænə</a:t>
            </a:r>
            <a:r>
              <a:rPr lang="en-US" sz="2800" b="1" dirty="0" smtClean="0">
                <a:solidFill>
                  <a:srgbClr val="000000"/>
                </a:solidFill>
              </a:rPr>
              <a:t>]</a:t>
            </a:r>
            <a:r>
              <a:rPr lang="ru-RU" sz="2800" b="1" dirty="0" smtClean="0">
                <a:solidFill>
                  <a:srgbClr val="000000"/>
                </a:solidFill>
              </a:rPr>
              <a:t> баннер</a:t>
            </a:r>
            <a:r>
              <a:rPr lang="ru-RU" sz="2800" b="1" dirty="0">
                <a:solidFill>
                  <a:srgbClr val="000000"/>
                </a:solidFill>
              </a:rPr>
              <a:t>, </a:t>
            </a:r>
            <a:endParaRPr lang="en-US" sz="2800" b="1" dirty="0" smtClean="0">
              <a:solidFill>
                <a:srgbClr val="000000"/>
              </a:solidFill>
            </a:endParaRPr>
          </a:p>
          <a:p>
            <a:r>
              <a:rPr lang="en-US" sz="2800" b="1" dirty="0" smtClean="0">
                <a:solidFill>
                  <a:srgbClr val="000000"/>
                </a:solidFill>
              </a:rPr>
              <a:t>Party hat</a:t>
            </a:r>
            <a:endParaRPr lang="ru-RU" sz="2800" b="1" dirty="0" smtClean="0">
              <a:solidFill>
                <a:srgbClr val="000000"/>
              </a:solidFill>
            </a:endParaRPr>
          </a:p>
          <a:p>
            <a:r>
              <a:rPr lang="en-US" sz="2800" b="1" dirty="0" smtClean="0"/>
              <a:t>Balloon</a:t>
            </a:r>
            <a:r>
              <a:rPr lang="ru-RU" sz="2800" b="1" dirty="0" smtClean="0"/>
              <a:t> </a:t>
            </a:r>
            <a:r>
              <a:rPr lang="en-US" sz="2800" b="1" dirty="0" smtClean="0"/>
              <a:t>[</a:t>
            </a:r>
            <a:r>
              <a:rPr lang="en-US" sz="2800" b="1" dirty="0" err="1" smtClean="0"/>
              <a:t>bəlu:n</a:t>
            </a:r>
            <a:r>
              <a:rPr lang="en-US" sz="2800" b="1" dirty="0"/>
              <a:t>] </a:t>
            </a:r>
            <a:endParaRPr lang="en-US" sz="2800" b="1" dirty="0" smtClean="0"/>
          </a:p>
          <a:p>
            <a:r>
              <a:rPr lang="en-US" sz="2800" b="1" dirty="0" smtClean="0"/>
              <a:t>guests</a:t>
            </a:r>
            <a:endParaRPr lang="en-US" sz="2800" b="1" dirty="0"/>
          </a:p>
        </p:txBody>
      </p:sp>
      <p:sp>
        <p:nvSpPr>
          <p:cNvPr id="4" name="Прямоугольник 3"/>
          <p:cNvSpPr/>
          <p:nvPr/>
        </p:nvSpPr>
        <p:spPr>
          <a:xfrm>
            <a:off x="3942184" y="80617"/>
            <a:ext cx="5022304" cy="2246769"/>
          </a:xfrm>
          <a:prstGeom prst="rect">
            <a:avLst/>
          </a:prstGeom>
        </p:spPr>
        <p:txBody>
          <a:bodyPr wrap="square">
            <a:spAutoFit/>
          </a:bodyPr>
          <a:lstStyle/>
          <a:p>
            <a:pPr lvl="0"/>
            <a:r>
              <a:rPr lang="en-US" sz="2800" b="1" dirty="0">
                <a:solidFill>
                  <a:prstClr val="black"/>
                </a:solidFill>
              </a:rPr>
              <a:t>exciting </a:t>
            </a:r>
            <a:r>
              <a:rPr lang="ru-RU" sz="2800" b="1" dirty="0">
                <a:solidFill>
                  <a:prstClr val="black"/>
                </a:solidFill>
              </a:rPr>
              <a:t> захватывающий</a:t>
            </a:r>
            <a:r>
              <a:rPr lang="en-US" sz="2800" b="1" dirty="0">
                <a:solidFill>
                  <a:prstClr val="black"/>
                </a:solidFill>
              </a:rPr>
              <a:t>, </a:t>
            </a:r>
            <a:r>
              <a:rPr lang="ru-RU" sz="2800" b="1" dirty="0">
                <a:solidFill>
                  <a:prstClr val="black"/>
                </a:solidFill>
              </a:rPr>
              <a:t>увлекательный</a:t>
            </a:r>
          </a:p>
          <a:p>
            <a:pPr lvl="0"/>
            <a:r>
              <a:rPr lang="en-US" sz="2800" b="1" dirty="0">
                <a:solidFill>
                  <a:prstClr val="black"/>
                </a:solidFill>
              </a:rPr>
              <a:t>Cheerful [ˈ</a:t>
            </a:r>
            <a:r>
              <a:rPr lang="en-US" sz="2800" b="1" dirty="0" err="1">
                <a:solidFill>
                  <a:prstClr val="black"/>
                </a:solidFill>
              </a:rPr>
              <a:t>tʃɪəful</a:t>
            </a:r>
            <a:r>
              <a:rPr lang="en-US" sz="2800" b="1" dirty="0">
                <a:solidFill>
                  <a:prstClr val="black"/>
                </a:solidFill>
              </a:rPr>
              <a:t>] </a:t>
            </a:r>
            <a:r>
              <a:rPr lang="ru-RU" sz="2800" b="1" dirty="0">
                <a:solidFill>
                  <a:prstClr val="black"/>
                </a:solidFill>
              </a:rPr>
              <a:t>веселый</a:t>
            </a:r>
            <a:endParaRPr lang="en-US" sz="2800" b="1" dirty="0">
              <a:solidFill>
                <a:prstClr val="black"/>
              </a:solidFill>
            </a:endParaRPr>
          </a:p>
          <a:p>
            <a:pPr lvl="0"/>
            <a:r>
              <a:rPr lang="ru-RU" sz="2800" b="1" dirty="0">
                <a:solidFill>
                  <a:prstClr val="black"/>
                </a:solidFill>
              </a:rPr>
              <a:t> </a:t>
            </a:r>
            <a:r>
              <a:rPr lang="ru-RU" sz="2800" b="1" dirty="0" err="1">
                <a:solidFill>
                  <a:prstClr val="black"/>
                </a:solidFill>
              </a:rPr>
              <a:t>amazing</a:t>
            </a:r>
            <a:r>
              <a:rPr lang="ru-RU" sz="2800" b="1" dirty="0">
                <a:solidFill>
                  <a:prstClr val="black"/>
                </a:solidFill>
              </a:rPr>
              <a:t> [</a:t>
            </a:r>
            <a:r>
              <a:rPr lang="ru-RU" sz="2800" b="1" dirty="0" err="1">
                <a:solidFill>
                  <a:prstClr val="black"/>
                </a:solidFill>
              </a:rPr>
              <a:t>əˈmeɪzɪŋ</a:t>
            </a:r>
            <a:r>
              <a:rPr lang="ru-RU" sz="2800" b="1" dirty="0">
                <a:solidFill>
                  <a:prstClr val="black"/>
                </a:solidFill>
              </a:rPr>
              <a:t>] удивительный</a:t>
            </a:r>
            <a:r>
              <a:rPr lang="en-US" sz="2800" b="1" dirty="0">
                <a:solidFill>
                  <a:prstClr val="black"/>
                </a:solidFill>
              </a:rPr>
              <a:t>, </a:t>
            </a:r>
            <a:r>
              <a:rPr lang="ru-RU" sz="2800" b="1" dirty="0">
                <a:solidFill>
                  <a:prstClr val="black"/>
                </a:solidFill>
              </a:rPr>
              <a:t>изумительный</a:t>
            </a:r>
          </a:p>
        </p:txBody>
      </p:sp>
    </p:spTree>
    <p:extLst>
      <p:ext uri="{BB962C8B-B14F-4D97-AF65-F5344CB8AC3E}">
        <p14:creationId xmlns:p14="http://schemas.microsoft.com/office/powerpoint/2010/main" val="219046666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srcRect/>
          <a:tile tx="0" ty="0" sx="100000" sy="100000" flip="none" algn="tl"/>
        </a:blipFill>
        <a:effectLst/>
      </p:bgPr>
    </p:bg>
    <p:spTree>
      <p:nvGrpSpPr>
        <p:cNvPr id="1" name=""/>
        <p:cNvGrpSpPr/>
        <p:nvPr/>
      </p:nvGrpSpPr>
      <p:grpSpPr>
        <a:xfrm>
          <a:off x="0" y="0"/>
          <a:ext cx="0" cy="0"/>
          <a:chOff x="0" y="0"/>
          <a:chExt cx="0" cy="0"/>
        </a:xfrm>
      </p:grpSpPr>
      <p:pic>
        <p:nvPicPr>
          <p:cNvPr id="2050" name="Picture 2" descr="http://webenglish.ucoz.com/pic_ust_chast_m/m_4.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7584" y="134491"/>
            <a:ext cx="1925960" cy="1936660"/>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45016" y="2044948"/>
            <a:ext cx="8910736" cy="4278094"/>
          </a:xfrm>
          <a:prstGeom prst="rect">
            <a:avLst/>
          </a:prstGeom>
        </p:spPr>
        <p:txBody>
          <a:bodyPr wrap="square">
            <a:spAutoFit/>
          </a:bodyPr>
          <a:lstStyle/>
          <a:p>
            <a:r>
              <a:rPr lang="en-US" sz="2800" b="1" i="1" dirty="0">
                <a:solidFill>
                  <a:srgbClr val="000000"/>
                </a:solidFill>
              </a:rPr>
              <a:t>I’ve chosen photo number 2.</a:t>
            </a:r>
          </a:p>
          <a:p>
            <a:r>
              <a:rPr lang="en-US" sz="2800" b="1" dirty="0">
                <a:solidFill>
                  <a:srgbClr val="000000"/>
                </a:solidFill>
              </a:rPr>
              <a:t> </a:t>
            </a:r>
          </a:p>
          <a:p>
            <a:r>
              <a:rPr lang="en-US" sz="3200" dirty="0">
                <a:solidFill>
                  <a:srgbClr val="000000"/>
                </a:solidFill>
              </a:rPr>
              <a:t>You know I am keen on photography and I always take photos </a:t>
            </a:r>
            <a:r>
              <a:rPr lang="en-US" sz="3200" dirty="0" smtClean="0">
                <a:solidFill>
                  <a:srgbClr val="000000"/>
                </a:solidFill>
              </a:rPr>
              <a:t>of my family.</a:t>
            </a:r>
            <a:r>
              <a:rPr lang="en-US" sz="3200" dirty="0">
                <a:solidFill>
                  <a:srgbClr val="000000"/>
                </a:solidFill>
              </a:rPr>
              <a:t> </a:t>
            </a:r>
          </a:p>
          <a:p>
            <a:r>
              <a:rPr lang="en-US" sz="2800" b="1" dirty="0">
                <a:solidFill>
                  <a:srgbClr val="000000"/>
                </a:solidFill>
              </a:rPr>
              <a:t> </a:t>
            </a:r>
          </a:p>
          <a:p>
            <a:pPr marL="457200" indent="-457200">
              <a:buFont typeface="Arial" pitchFamily="34" charset="0"/>
              <a:buChar char="•"/>
            </a:pPr>
            <a:r>
              <a:rPr lang="en-US" sz="2800" b="1" i="1" dirty="0">
                <a:solidFill>
                  <a:srgbClr val="C00000"/>
                </a:solidFill>
              </a:rPr>
              <a:t>where and when the photo was taken </a:t>
            </a:r>
            <a:r>
              <a:rPr lang="en-US" sz="2800" b="1" dirty="0">
                <a:solidFill>
                  <a:srgbClr val="000000"/>
                </a:solidFill>
              </a:rPr>
              <a:t> </a:t>
            </a:r>
          </a:p>
          <a:p>
            <a:r>
              <a:rPr lang="en-US" sz="3200" dirty="0">
                <a:solidFill>
                  <a:srgbClr val="000000"/>
                </a:solidFill>
              </a:rPr>
              <a:t>I took this picture last </a:t>
            </a:r>
            <a:r>
              <a:rPr lang="en-US" sz="3200" dirty="0" smtClean="0">
                <a:solidFill>
                  <a:srgbClr val="000000"/>
                </a:solidFill>
              </a:rPr>
              <a:t>year</a:t>
            </a:r>
            <a:r>
              <a:rPr lang="en-US" sz="3200" dirty="0">
                <a:solidFill>
                  <a:srgbClr val="000000"/>
                </a:solidFill>
              </a:rPr>
              <a:t> when </a:t>
            </a:r>
            <a:r>
              <a:rPr lang="en-US" sz="3200" dirty="0" smtClean="0">
                <a:solidFill>
                  <a:srgbClr val="000000"/>
                </a:solidFill>
              </a:rPr>
              <a:t>we celebrated my sister’s birthday. </a:t>
            </a:r>
            <a:r>
              <a:rPr lang="en-US" sz="3200" dirty="0">
                <a:solidFill>
                  <a:srgbClr val="000000"/>
                </a:solidFill>
              </a:rPr>
              <a:t>We </a:t>
            </a:r>
            <a:r>
              <a:rPr lang="en-US" sz="3200" dirty="0" smtClean="0">
                <a:solidFill>
                  <a:srgbClr val="000000"/>
                </a:solidFill>
              </a:rPr>
              <a:t>threw </a:t>
            </a:r>
            <a:r>
              <a:rPr lang="en-US" sz="3200" dirty="0">
                <a:solidFill>
                  <a:srgbClr val="000000"/>
                </a:solidFill>
              </a:rPr>
              <a:t>a party </a:t>
            </a:r>
            <a:r>
              <a:rPr lang="en-US" sz="3200" dirty="0" smtClean="0">
                <a:solidFill>
                  <a:srgbClr val="000000"/>
                </a:solidFill>
              </a:rPr>
              <a:t>and invited her friends.</a:t>
            </a:r>
            <a:endParaRPr lang="en-US" sz="3200" dirty="0">
              <a:solidFill>
                <a:srgbClr val="000000"/>
              </a:solidFill>
            </a:endParaRPr>
          </a:p>
        </p:txBody>
      </p:sp>
      <p:sp>
        <p:nvSpPr>
          <p:cNvPr id="3" name="Прямоугольник 2"/>
          <p:cNvSpPr/>
          <p:nvPr/>
        </p:nvSpPr>
        <p:spPr>
          <a:xfrm>
            <a:off x="3707904" y="0"/>
            <a:ext cx="5420464" cy="1984518"/>
          </a:xfrm>
          <a:prstGeom prst="rect">
            <a:avLst/>
          </a:prstGeom>
        </p:spPr>
        <p:txBody>
          <a:bodyPr wrap="square">
            <a:spAutoFit/>
          </a:bodyPr>
          <a:lstStyle/>
          <a:p>
            <a:pPr lvl="0">
              <a:lnSpc>
                <a:spcPct val="107000"/>
              </a:lnSpc>
              <a:spcAft>
                <a:spcPts val="800"/>
              </a:spcAft>
            </a:pPr>
            <a:r>
              <a:rPr lang="ru-RU" b="1" dirty="0" smtClean="0">
                <a:solidFill>
                  <a:srgbClr val="2A0000"/>
                </a:solidFill>
                <a:ea typeface="Times New Roman"/>
                <a:cs typeface="Times New Roman"/>
                <a:sym typeface="Symbol"/>
              </a:rPr>
              <a:t></a:t>
            </a:r>
            <a:r>
              <a:rPr lang="en-US" b="1" dirty="0" smtClean="0">
                <a:solidFill>
                  <a:srgbClr val="2A0000"/>
                </a:solidFill>
                <a:ea typeface="Times New Roman"/>
                <a:cs typeface="Times New Roman"/>
              </a:rPr>
              <a:t> where and when the photo was taken </a:t>
            </a:r>
            <a:endParaRPr lang="ru-RU" b="1" dirty="0" smtClean="0">
              <a:solidFill>
                <a:srgbClr val="2A0000"/>
              </a:solidFill>
              <a:ea typeface="Times New Roman"/>
              <a:cs typeface="Times New Roman"/>
            </a:endParaRPr>
          </a:p>
          <a:p>
            <a:pPr lvl="0">
              <a:lnSpc>
                <a:spcPct val="107000"/>
              </a:lnSpc>
              <a:spcAft>
                <a:spcPts val="800"/>
              </a:spcAft>
            </a:pPr>
            <a:r>
              <a:rPr lang="en-US" b="1" dirty="0" smtClean="0">
                <a:solidFill>
                  <a:srgbClr val="2A0000"/>
                </a:solidFill>
                <a:ea typeface="Times New Roman"/>
                <a:cs typeface="Times New Roman"/>
              </a:rPr>
              <a:t> </a:t>
            </a:r>
            <a:r>
              <a:rPr lang="ru-RU" b="1" dirty="0" smtClean="0">
                <a:solidFill>
                  <a:srgbClr val="2A0000"/>
                </a:solidFill>
                <a:ea typeface="Times New Roman"/>
                <a:cs typeface="Times New Roman"/>
                <a:sym typeface="Symbol"/>
              </a:rPr>
              <a:t></a:t>
            </a:r>
            <a:r>
              <a:rPr lang="en-US" b="1" dirty="0" smtClean="0">
                <a:solidFill>
                  <a:srgbClr val="2A0000"/>
                </a:solidFill>
                <a:ea typeface="Times New Roman"/>
                <a:cs typeface="Times New Roman"/>
              </a:rPr>
              <a:t> what/who is in the photo</a:t>
            </a:r>
            <a:endParaRPr lang="ru-RU" b="1" dirty="0" smtClean="0">
              <a:solidFill>
                <a:srgbClr val="2A0000"/>
              </a:solidFill>
              <a:ea typeface="Times New Roman"/>
              <a:cs typeface="Times New Roman"/>
            </a:endParaRPr>
          </a:p>
          <a:p>
            <a:pPr lvl="0">
              <a:lnSpc>
                <a:spcPct val="107000"/>
              </a:lnSpc>
              <a:spcAft>
                <a:spcPts val="800"/>
              </a:spcAft>
            </a:pPr>
            <a:r>
              <a:rPr lang="en-US" b="1" dirty="0" smtClean="0">
                <a:solidFill>
                  <a:srgbClr val="2A0000"/>
                </a:solidFill>
                <a:ea typeface="Times New Roman"/>
                <a:cs typeface="Times New Roman"/>
              </a:rPr>
              <a:t> </a:t>
            </a:r>
            <a:r>
              <a:rPr lang="ru-RU" b="1" dirty="0" smtClean="0">
                <a:solidFill>
                  <a:srgbClr val="2A0000"/>
                </a:solidFill>
                <a:ea typeface="Times New Roman"/>
                <a:cs typeface="Times New Roman"/>
                <a:sym typeface="Symbol"/>
              </a:rPr>
              <a:t></a:t>
            </a:r>
            <a:r>
              <a:rPr lang="en-US" b="1" dirty="0" smtClean="0">
                <a:solidFill>
                  <a:srgbClr val="2A0000"/>
                </a:solidFill>
                <a:ea typeface="Times New Roman"/>
                <a:cs typeface="Times New Roman"/>
              </a:rPr>
              <a:t> what is happening </a:t>
            </a:r>
            <a:endParaRPr lang="ru-RU" b="1" dirty="0" smtClean="0">
              <a:solidFill>
                <a:srgbClr val="2A0000"/>
              </a:solidFill>
              <a:ea typeface="Times New Roman"/>
              <a:cs typeface="Times New Roman"/>
            </a:endParaRPr>
          </a:p>
          <a:p>
            <a:pPr lvl="0">
              <a:lnSpc>
                <a:spcPct val="107000"/>
              </a:lnSpc>
              <a:spcAft>
                <a:spcPts val="800"/>
              </a:spcAft>
            </a:pPr>
            <a:r>
              <a:rPr lang="en-US" b="1" dirty="0" smtClean="0">
                <a:solidFill>
                  <a:srgbClr val="2A0000"/>
                </a:solidFill>
                <a:ea typeface="Times New Roman"/>
                <a:cs typeface="Times New Roman"/>
              </a:rPr>
              <a:t> </a:t>
            </a:r>
            <a:r>
              <a:rPr lang="ru-RU" b="1" dirty="0" smtClean="0">
                <a:solidFill>
                  <a:srgbClr val="2A0000"/>
                </a:solidFill>
                <a:ea typeface="Times New Roman"/>
                <a:cs typeface="Times New Roman"/>
                <a:sym typeface="Symbol"/>
              </a:rPr>
              <a:t></a:t>
            </a:r>
            <a:r>
              <a:rPr lang="en-US" b="1" dirty="0" smtClean="0">
                <a:solidFill>
                  <a:srgbClr val="2A0000"/>
                </a:solidFill>
                <a:ea typeface="Times New Roman"/>
                <a:cs typeface="Times New Roman"/>
              </a:rPr>
              <a:t> why you keep the photo in your album</a:t>
            </a:r>
            <a:endParaRPr lang="ru-RU" b="1" dirty="0" smtClean="0">
              <a:solidFill>
                <a:srgbClr val="2A0000"/>
              </a:solidFill>
              <a:ea typeface="Times New Roman"/>
              <a:cs typeface="Times New Roman"/>
            </a:endParaRPr>
          </a:p>
          <a:p>
            <a:pPr lvl="0">
              <a:lnSpc>
                <a:spcPct val="107000"/>
              </a:lnSpc>
              <a:spcAft>
                <a:spcPts val="800"/>
              </a:spcAft>
            </a:pPr>
            <a:r>
              <a:rPr lang="en-US" b="1" dirty="0" smtClean="0">
                <a:solidFill>
                  <a:srgbClr val="2A0000"/>
                </a:solidFill>
                <a:ea typeface="Times New Roman"/>
                <a:cs typeface="Times New Roman"/>
              </a:rPr>
              <a:t> </a:t>
            </a:r>
            <a:r>
              <a:rPr lang="ru-RU" b="1" dirty="0" smtClean="0">
                <a:solidFill>
                  <a:srgbClr val="2A0000"/>
                </a:solidFill>
                <a:ea typeface="Times New Roman"/>
                <a:cs typeface="Times New Roman"/>
                <a:sym typeface="Symbol"/>
              </a:rPr>
              <a:t></a:t>
            </a:r>
            <a:r>
              <a:rPr lang="en-US" b="1" dirty="0" smtClean="0">
                <a:solidFill>
                  <a:srgbClr val="2A0000"/>
                </a:solidFill>
                <a:ea typeface="Times New Roman"/>
                <a:cs typeface="Times New Roman"/>
              </a:rPr>
              <a:t> why you decided to show the picture to your friend </a:t>
            </a:r>
            <a:endParaRPr lang="ru-RU" b="1" dirty="0">
              <a:solidFill>
                <a:srgbClr val="2A0000"/>
              </a:solidFill>
              <a:ea typeface="Times New Roman"/>
              <a:cs typeface="Times New Roman"/>
            </a:endParaRPr>
          </a:p>
        </p:txBody>
      </p:sp>
    </p:spTree>
    <p:extLst>
      <p:ext uri="{BB962C8B-B14F-4D97-AF65-F5344CB8AC3E}">
        <p14:creationId xmlns:p14="http://schemas.microsoft.com/office/powerpoint/2010/main" val="97136922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srcRect/>
          <a:tile tx="0" ty="0" sx="100000" sy="100000" flip="none" algn="tl"/>
        </a:blipFill>
        <a:effectLst/>
      </p:bgPr>
    </p:bg>
    <p:spTree>
      <p:nvGrpSpPr>
        <p:cNvPr id="1" name=""/>
        <p:cNvGrpSpPr/>
        <p:nvPr/>
      </p:nvGrpSpPr>
      <p:grpSpPr>
        <a:xfrm>
          <a:off x="0" y="0"/>
          <a:ext cx="0" cy="0"/>
          <a:chOff x="0" y="0"/>
          <a:chExt cx="0" cy="0"/>
        </a:xfrm>
      </p:grpSpPr>
      <p:sp>
        <p:nvSpPr>
          <p:cNvPr id="2" name="Прямоугольник 1"/>
          <p:cNvSpPr/>
          <p:nvPr/>
        </p:nvSpPr>
        <p:spPr>
          <a:xfrm>
            <a:off x="45016" y="692696"/>
            <a:ext cx="8910736" cy="2000548"/>
          </a:xfrm>
          <a:prstGeom prst="rect">
            <a:avLst/>
          </a:prstGeom>
        </p:spPr>
        <p:txBody>
          <a:bodyPr wrap="square">
            <a:spAutoFit/>
          </a:bodyPr>
          <a:lstStyle/>
          <a:p>
            <a:pPr marL="457200" lvl="0" indent="-457200">
              <a:buFont typeface="Arial" pitchFamily="34" charset="0"/>
              <a:buChar char="•"/>
            </a:pPr>
            <a:r>
              <a:rPr lang="en-US" sz="2800" b="1" i="1" dirty="0">
                <a:solidFill>
                  <a:srgbClr val="C00000"/>
                </a:solidFill>
              </a:rPr>
              <a:t>what/who is in the photo</a:t>
            </a:r>
          </a:p>
          <a:p>
            <a:pPr lvl="0"/>
            <a:r>
              <a:rPr lang="en-US" sz="3200" dirty="0">
                <a:solidFill>
                  <a:prstClr val="black"/>
                </a:solidFill>
              </a:rPr>
              <a:t>In the picture you see my little </a:t>
            </a:r>
            <a:r>
              <a:rPr lang="en-US" sz="3200" dirty="0" smtClean="0">
                <a:solidFill>
                  <a:prstClr val="black"/>
                </a:solidFill>
              </a:rPr>
              <a:t>sister </a:t>
            </a:r>
            <a:r>
              <a:rPr lang="en-US" sz="3200" dirty="0">
                <a:solidFill>
                  <a:prstClr val="black"/>
                </a:solidFill>
              </a:rPr>
              <a:t>and </a:t>
            </a:r>
            <a:r>
              <a:rPr lang="en-US" sz="3200" dirty="0" smtClean="0">
                <a:solidFill>
                  <a:prstClr val="black"/>
                </a:solidFill>
              </a:rPr>
              <a:t>four her friends</a:t>
            </a:r>
            <a:r>
              <a:rPr lang="en-US" sz="3200" dirty="0">
                <a:solidFill>
                  <a:prstClr val="black"/>
                </a:solidFill>
              </a:rPr>
              <a:t>. </a:t>
            </a:r>
            <a:r>
              <a:rPr lang="en-US" sz="3200" dirty="0" smtClean="0">
                <a:solidFill>
                  <a:prstClr val="black"/>
                </a:solidFill>
              </a:rPr>
              <a:t>Look </a:t>
            </a:r>
            <a:r>
              <a:rPr lang="en-US" sz="3200" dirty="0">
                <a:solidFill>
                  <a:prstClr val="black"/>
                </a:solidFill>
              </a:rPr>
              <a:t>how happy they are! They are very good friends, and they like spending time together</a:t>
            </a:r>
            <a:r>
              <a:rPr lang="en-US" sz="3200" dirty="0" smtClean="0">
                <a:solidFill>
                  <a:prstClr val="black"/>
                </a:solidFill>
              </a:rPr>
              <a:t>.</a:t>
            </a:r>
            <a:endParaRPr lang="en-US" sz="3200" dirty="0">
              <a:solidFill>
                <a:prstClr val="black"/>
              </a:solidFill>
            </a:endParaRPr>
          </a:p>
        </p:txBody>
      </p:sp>
    </p:spTree>
    <p:extLst>
      <p:ext uri="{BB962C8B-B14F-4D97-AF65-F5344CB8AC3E}">
        <p14:creationId xmlns:p14="http://schemas.microsoft.com/office/powerpoint/2010/main" val="82767797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srcRect/>
          <a:tile tx="0" ty="0" sx="100000" sy="100000" flip="none" algn="tl"/>
        </a:blipFill>
        <a:effectLst/>
      </p:bgPr>
    </p:bg>
    <p:spTree>
      <p:nvGrpSpPr>
        <p:cNvPr id="1" name=""/>
        <p:cNvGrpSpPr/>
        <p:nvPr/>
      </p:nvGrpSpPr>
      <p:grpSpPr>
        <a:xfrm>
          <a:off x="0" y="0"/>
          <a:ext cx="0" cy="0"/>
          <a:chOff x="0" y="0"/>
          <a:chExt cx="0" cy="0"/>
        </a:xfrm>
      </p:grpSpPr>
      <p:sp>
        <p:nvSpPr>
          <p:cNvPr id="2" name="Прямоугольник 1"/>
          <p:cNvSpPr/>
          <p:nvPr/>
        </p:nvSpPr>
        <p:spPr>
          <a:xfrm>
            <a:off x="233264" y="836712"/>
            <a:ext cx="8910736" cy="4401205"/>
          </a:xfrm>
          <a:prstGeom prst="rect">
            <a:avLst/>
          </a:prstGeom>
        </p:spPr>
        <p:txBody>
          <a:bodyPr wrap="square">
            <a:spAutoFit/>
          </a:bodyPr>
          <a:lstStyle/>
          <a:p>
            <a:pPr marL="457200" lvl="0" indent="-457200">
              <a:buFont typeface="Arial" pitchFamily="34" charset="0"/>
              <a:buChar char="•"/>
            </a:pPr>
            <a:r>
              <a:rPr lang="en-US" sz="2800" b="1" i="1" dirty="0" smtClean="0">
                <a:solidFill>
                  <a:srgbClr val="C00000"/>
                </a:solidFill>
              </a:rPr>
              <a:t>what </a:t>
            </a:r>
            <a:r>
              <a:rPr lang="en-US" sz="2800" b="1" i="1" dirty="0">
                <a:solidFill>
                  <a:srgbClr val="C00000"/>
                </a:solidFill>
              </a:rPr>
              <a:t>is happening </a:t>
            </a:r>
          </a:p>
          <a:p>
            <a:pPr lvl="0"/>
            <a:r>
              <a:rPr lang="en-US" sz="3200" dirty="0">
                <a:solidFill>
                  <a:prstClr val="black"/>
                </a:solidFill>
              </a:rPr>
              <a:t>  In the foreground of the picture </a:t>
            </a:r>
            <a:r>
              <a:rPr lang="en-US" sz="3200" dirty="0" smtClean="0">
                <a:solidFill>
                  <a:prstClr val="black"/>
                </a:solidFill>
              </a:rPr>
              <a:t>my sister Ann with her friends are wearing bright </a:t>
            </a:r>
            <a:r>
              <a:rPr lang="en-US" sz="3200" dirty="0" err="1" smtClean="0">
                <a:solidFill>
                  <a:prstClr val="black"/>
                </a:solidFill>
              </a:rPr>
              <a:t>colourful</a:t>
            </a:r>
            <a:r>
              <a:rPr lang="en-US" sz="3200" dirty="0" smtClean="0">
                <a:solidFill>
                  <a:prstClr val="black"/>
                </a:solidFill>
              </a:rPr>
              <a:t> clothes and party hats. They </a:t>
            </a:r>
            <a:r>
              <a:rPr lang="en-US" sz="3200" dirty="0">
                <a:solidFill>
                  <a:prstClr val="black"/>
                </a:solidFill>
              </a:rPr>
              <a:t>have just unwrapped the </a:t>
            </a:r>
            <a:r>
              <a:rPr lang="en-US" sz="3200" dirty="0" smtClean="0">
                <a:solidFill>
                  <a:prstClr val="black"/>
                </a:solidFill>
              </a:rPr>
              <a:t>presents</a:t>
            </a:r>
            <a:r>
              <a:rPr lang="en-US" sz="3200" dirty="0">
                <a:solidFill>
                  <a:prstClr val="black"/>
                </a:solidFill>
              </a:rPr>
              <a:t> </a:t>
            </a:r>
            <a:r>
              <a:rPr lang="en-US" sz="3200" dirty="0" smtClean="0">
                <a:solidFill>
                  <a:prstClr val="black"/>
                </a:solidFill>
              </a:rPr>
              <a:t>and they </a:t>
            </a:r>
            <a:r>
              <a:rPr lang="en-US" sz="3200" dirty="0">
                <a:solidFill>
                  <a:prstClr val="black"/>
                </a:solidFill>
              </a:rPr>
              <a:t>are very </a:t>
            </a:r>
            <a:r>
              <a:rPr lang="en-US" sz="3200" dirty="0" smtClean="0">
                <a:solidFill>
                  <a:prstClr val="black"/>
                </a:solidFill>
              </a:rPr>
              <a:t>excited.</a:t>
            </a:r>
            <a:r>
              <a:rPr lang="en-US" sz="3200" dirty="0">
                <a:solidFill>
                  <a:prstClr val="black"/>
                </a:solidFill>
              </a:rPr>
              <a:t> </a:t>
            </a:r>
            <a:r>
              <a:rPr lang="en-US" sz="3200" dirty="0" smtClean="0">
                <a:solidFill>
                  <a:prstClr val="black"/>
                </a:solidFill>
              </a:rPr>
              <a:t>In </a:t>
            </a:r>
            <a:r>
              <a:rPr lang="en-US" sz="3200" dirty="0">
                <a:solidFill>
                  <a:prstClr val="black"/>
                </a:solidFill>
              </a:rPr>
              <a:t>the background of the picture there are balloons, a banner Happy birthday and a yellow package with a gift. </a:t>
            </a:r>
            <a:endParaRPr lang="en-US" sz="2800" b="1" dirty="0">
              <a:solidFill>
                <a:srgbClr val="000000"/>
              </a:solidFill>
            </a:endParaRPr>
          </a:p>
          <a:p>
            <a:pPr lvl="0"/>
            <a:endParaRPr lang="en-US" sz="3200" dirty="0">
              <a:solidFill>
                <a:prstClr val="black"/>
              </a:solidFill>
            </a:endParaRPr>
          </a:p>
          <a:p>
            <a:r>
              <a:rPr lang="en-US" sz="2800" b="1" dirty="0">
                <a:solidFill>
                  <a:srgbClr val="000000"/>
                </a:solidFill>
              </a:rPr>
              <a:t> </a:t>
            </a:r>
          </a:p>
        </p:txBody>
      </p:sp>
    </p:spTree>
    <p:extLst>
      <p:ext uri="{BB962C8B-B14F-4D97-AF65-F5344CB8AC3E}">
        <p14:creationId xmlns:p14="http://schemas.microsoft.com/office/powerpoint/2010/main" val="109568353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srcRect/>
          <a:tile tx="0" ty="0" sx="100000" sy="100000" flip="none" algn="tl"/>
        </a:blipFill>
        <a:effectLst/>
      </p:bgPr>
    </p:bg>
    <p:spTree>
      <p:nvGrpSpPr>
        <p:cNvPr id="1" name=""/>
        <p:cNvGrpSpPr/>
        <p:nvPr/>
      </p:nvGrpSpPr>
      <p:grpSpPr>
        <a:xfrm>
          <a:off x="0" y="0"/>
          <a:ext cx="0" cy="0"/>
          <a:chOff x="0" y="0"/>
          <a:chExt cx="0" cy="0"/>
        </a:xfrm>
      </p:grpSpPr>
      <p:sp>
        <p:nvSpPr>
          <p:cNvPr id="2" name="Прямоугольник 1"/>
          <p:cNvSpPr/>
          <p:nvPr/>
        </p:nvSpPr>
        <p:spPr>
          <a:xfrm>
            <a:off x="45125" y="764704"/>
            <a:ext cx="8910736" cy="5262979"/>
          </a:xfrm>
          <a:prstGeom prst="rect">
            <a:avLst/>
          </a:prstGeom>
        </p:spPr>
        <p:txBody>
          <a:bodyPr wrap="square">
            <a:spAutoFit/>
          </a:bodyPr>
          <a:lstStyle/>
          <a:p>
            <a:pPr lvl="0"/>
            <a:r>
              <a:rPr lang="en-US" sz="2800" b="1" i="1" dirty="0" smtClean="0">
                <a:solidFill>
                  <a:srgbClr val="C00000"/>
                </a:solidFill>
                <a:latin typeface="Merriweather"/>
              </a:rPr>
              <a:t>why </a:t>
            </a:r>
            <a:r>
              <a:rPr lang="en-US" sz="2800" b="1" i="1" dirty="0">
                <a:solidFill>
                  <a:srgbClr val="C00000"/>
                </a:solidFill>
                <a:latin typeface="Merriweather"/>
              </a:rPr>
              <a:t>you keep the photo in your album</a:t>
            </a:r>
          </a:p>
          <a:p>
            <a:pPr lvl="0"/>
            <a:r>
              <a:rPr lang="en-US" sz="2800" dirty="0">
                <a:latin typeface="inherit"/>
              </a:rPr>
              <a:t>I keep this photo in my album because looking at this photo makes me go back in that time. Moreover, I used this photo for my school project called “My Family Tree</a:t>
            </a:r>
            <a:r>
              <a:rPr lang="en-US" sz="2800" dirty="0" smtClean="0">
                <a:latin typeface="inherit"/>
              </a:rPr>
              <a:t>”.</a:t>
            </a:r>
          </a:p>
          <a:p>
            <a:pPr lvl="0"/>
            <a:r>
              <a:rPr lang="en-US" sz="2800" dirty="0">
                <a:solidFill>
                  <a:srgbClr val="555555"/>
                </a:solidFill>
                <a:latin typeface="Merriweather"/>
              </a:rPr>
              <a:t/>
            </a:r>
            <a:br>
              <a:rPr lang="en-US" sz="2800" dirty="0">
                <a:solidFill>
                  <a:srgbClr val="555555"/>
                </a:solidFill>
                <a:latin typeface="Merriweather"/>
              </a:rPr>
            </a:br>
            <a:r>
              <a:rPr lang="en-US" sz="2800" b="1" i="1" dirty="0" smtClean="0">
                <a:solidFill>
                  <a:srgbClr val="C00000"/>
                </a:solidFill>
                <a:latin typeface="Merriweather"/>
              </a:rPr>
              <a:t>why </a:t>
            </a:r>
            <a:r>
              <a:rPr lang="en-US" sz="2800" b="1" i="1" dirty="0">
                <a:solidFill>
                  <a:srgbClr val="C00000"/>
                </a:solidFill>
                <a:latin typeface="Merriweather"/>
              </a:rPr>
              <a:t>you decided to show the picture to your friend </a:t>
            </a:r>
          </a:p>
          <a:p>
            <a:pPr lvl="0"/>
            <a:r>
              <a:rPr lang="en-US" sz="2800" dirty="0">
                <a:latin typeface="inherit"/>
              </a:rPr>
              <a:t>I decided to show this photo to you because </a:t>
            </a:r>
            <a:r>
              <a:rPr lang="en-US" sz="2800" dirty="0" smtClean="0">
                <a:latin typeface="inherit"/>
              </a:rPr>
              <a:t>you haven’t seen Ann for ages and perhaps you will visit us next week. We are having a party.</a:t>
            </a:r>
            <a:r>
              <a:rPr lang="en-US" sz="2800" dirty="0">
                <a:latin typeface="Merriweather"/>
              </a:rPr>
              <a:t/>
            </a:r>
            <a:br>
              <a:rPr lang="en-US" sz="2800" dirty="0">
                <a:latin typeface="Merriweather"/>
              </a:rPr>
            </a:br>
            <a:r>
              <a:rPr lang="en-US" sz="2800" b="1" i="1" dirty="0">
                <a:latin typeface="inherit"/>
              </a:rPr>
              <a:t>That’s all I wanted to say.</a:t>
            </a:r>
            <a:endParaRPr lang="en-US" sz="2800" b="1" i="1" dirty="0">
              <a:latin typeface="Merriweather"/>
            </a:endParaRPr>
          </a:p>
          <a:p>
            <a:r>
              <a:rPr lang="en-US" sz="2800" b="1" dirty="0">
                <a:solidFill>
                  <a:srgbClr val="000000"/>
                </a:solidFill>
              </a:rPr>
              <a:t> </a:t>
            </a:r>
          </a:p>
        </p:txBody>
      </p:sp>
    </p:spTree>
    <p:extLst>
      <p:ext uri="{BB962C8B-B14F-4D97-AF65-F5344CB8AC3E}">
        <p14:creationId xmlns:p14="http://schemas.microsoft.com/office/powerpoint/2010/main" val="37006396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txBox="1">
            <a:spLocks noChangeArrowheads="1"/>
          </p:cNvSpPr>
          <p:nvPr/>
        </p:nvSpPr>
        <p:spPr bwMode="auto">
          <a:xfrm>
            <a:off x="671513" y="635000"/>
            <a:ext cx="7808912" cy="1146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0" tIns="0" rIns="0" bIns="0" numCol="1" anchor="ctr" anchorCtr="0" compatLnSpc="1">
            <a:prstTxWarp prst="textNoShape">
              <a:avLst/>
            </a:prstTxWarp>
          </a:bodyPr>
          <a:lstStyle>
            <a:lvl1pPr marL="342900" indent="-342900" algn="ctr" defTabSz="449263" rtl="0" eaLnBrk="0" fontAlgn="base" hangingPunct="0">
              <a:lnSpc>
                <a:spcPct val="47000"/>
              </a:lnSpc>
              <a:spcBef>
                <a:spcPct val="0"/>
              </a:spcBef>
              <a:spcAft>
                <a:spcPct val="0"/>
              </a:spcAft>
              <a:buClr>
                <a:srgbClr val="000000"/>
              </a:buClr>
              <a:buSzPct val="45000"/>
              <a:buFont typeface="Wingdings" pitchFamily="2" charset="2"/>
              <a:defRPr sz="4000" b="1" i="1">
                <a:solidFill>
                  <a:srgbClr val="99284C"/>
                </a:solidFill>
                <a:latin typeface="+mj-lt"/>
                <a:ea typeface="Arial Unicode MS" pitchFamily="34" charset="-128"/>
                <a:cs typeface="+mj-cs"/>
              </a:defRPr>
            </a:lvl1pPr>
            <a:lvl2pPr marL="342900" indent="-342900" algn="ctr" defTabSz="449263" rtl="0" eaLnBrk="0" fontAlgn="base" hangingPunct="0">
              <a:lnSpc>
                <a:spcPct val="47000"/>
              </a:lnSpc>
              <a:spcBef>
                <a:spcPct val="0"/>
              </a:spcBef>
              <a:spcAft>
                <a:spcPct val="0"/>
              </a:spcAft>
              <a:buClr>
                <a:srgbClr val="000000"/>
              </a:buClr>
              <a:buSzPct val="45000"/>
              <a:buFont typeface="Wingdings" pitchFamily="2" charset="2"/>
              <a:defRPr sz="4000" b="1" i="1">
                <a:solidFill>
                  <a:srgbClr val="99284C"/>
                </a:solidFill>
                <a:latin typeface="Arial" charset="0"/>
                <a:ea typeface="Arial Unicode MS" pitchFamily="34" charset="-128"/>
                <a:cs typeface="Arial Unicode MS" charset="0"/>
              </a:defRPr>
            </a:lvl2pPr>
            <a:lvl3pPr marL="342900" indent="-342900" algn="ctr" defTabSz="449263" rtl="0" eaLnBrk="0" fontAlgn="base" hangingPunct="0">
              <a:lnSpc>
                <a:spcPct val="47000"/>
              </a:lnSpc>
              <a:spcBef>
                <a:spcPct val="0"/>
              </a:spcBef>
              <a:spcAft>
                <a:spcPct val="0"/>
              </a:spcAft>
              <a:buClr>
                <a:srgbClr val="000000"/>
              </a:buClr>
              <a:buSzPct val="45000"/>
              <a:buFont typeface="Wingdings" pitchFamily="2" charset="2"/>
              <a:defRPr sz="4000" b="1" i="1">
                <a:solidFill>
                  <a:srgbClr val="99284C"/>
                </a:solidFill>
                <a:latin typeface="Arial" charset="0"/>
                <a:ea typeface="Arial Unicode MS" pitchFamily="34" charset="-128"/>
                <a:cs typeface="Arial Unicode MS" charset="0"/>
              </a:defRPr>
            </a:lvl3pPr>
            <a:lvl4pPr marL="342900" indent="-342900" algn="ctr" defTabSz="449263" rtl="0" eaLnBrk="0" fontAlgn="base" hangingPunct="0">
              <a:lnSpc>
                <a:spcPct val="47000"/>
              </a:lnSpc>
              <a:spcBef>
                <a:spcPct val="0"/>
              </a:spcBef>
              <a:spcAft>
                <a:spcPct val="0"/>
              </a:spcAft>
              <a:buClr>
                <a:srgbClr val="000000"/>
              </a:buClr>
              <a:buSzPct val="45000"/>
              <a:buFont typeface="Wingdings" pitchFamily="2" charset="2"/>
              <a:defRPr sz="4000" b="1" i="1">
                <a:solidFill>
                  <a:srgbClr val="99284C"/>
                </a:solidFill>
                <a:latin typeface="Arial" charset="0"/>
                <a:ea typeface="Arial Unicode MS" pitchFamily="34" charset="-128"/>
                <a:cs typeface="Arial Unicode MS" charset="0"/>
              </a:defRPr>
            </a:lvl4pPr>
            <a:lvl5pPr marL="342900" indent="-342900" algn="ctr" defTabSz="449263" rtl="0" eaLnBrk="0" fontAlgn="base" hangingPunct="0">
              <a:lnSpc>
                <a:spcPct val="47000"/>
              </a:lnSpc>
              <a:spcBef>
                <a:spcPct val="0"/>
              </a:spcBef>
              <a:spcAft>
                <a:spcPct val="0"/>
              </a:spcAft>
              <a:buClr>
                <a:srgbClr val="000000"/>
              </a:buClr>
              <a:buSzPct val="45000"/>
              <a:buFont typeface="Wingdings" pitchFamily="2" charset="2"/>
              <a:defRPr sz="4000" b="1" i="1">
                <a:solidFill>
                  <a:srgbClr val="99284C"/>
                </a:solidFill>
                <a:latin typeface="Arial" charset="0"/>
                <a:ea typeface="Arial Unicode MS" pitchFamily="34" charset="-128"/>
                <a:cs typeface="Arial Unicode MS" charset="0"/>
              </a:defRPr>
            </a:lvl5pPr>
            <a:lvl6pPr marL="800100" indent="-342900" algn="ctr" defTabSz="449263" rtl="0" fontAlgn="base" hangingPunct="0">
              <a:lnSpc>
                <a:spcPct val="47000"/>
              </a:lnSpc>
              <a:spcBef>
                <a:spcPct val="0"/>
              </a:spcBef>
              <a:spcAft>
                <a:spcPct val="0"/>
              </a:spcAft>
              <a:buClr>
                <a:srgbClr val="000000"/>
              </a:buClr>
              <a:buSzPct val="45000"/>
              <a:buFont typeface="Wingdings" pitchFamily="2" charset="2"/>
              <a:defRPr sz="4000" b="1" i="1">
                <a:solidFill>
                  <a:srgbClr val="99284C"/>
                </a:solidFill>
                <a:latin typeface="Arial" charset="0"/>
                <a:cs typeface="Arial Unicode MS" charset="0"/>
              </a:defRPr>
            </a:lvl6pPr>
            <a:lvl7pPr marL="1257300" indent="-342900" algn="ctr" defTabSz="449263" rtl="0" fontAlgn="base" hangingPunct="0">
              <a:lnSpc>
                <a:spcPct val="47000"/>
              </a:lnSpc>
              <a:spcBef>
                <a:spcPct val="0"/>
              </a:spcBef>
              <a:spcAft>
                <a:spcPct val="0"/>
              </a:spcAft>
              <a:buClr>
                <a:srgbClr val="000000"/>
              </a:buClr>
              <a:buSzPct val="45000"/>
              <a:buFont typeface="Wingdings" pitchFamily="2" charset="2"/>
              <a:defRPr sz="4000" b="1" i="1">
                <a:solidFill>
                  <a:srgbClr val="99284C"/>
                </a:solidFill>
                <a:latin typeface="Arial" charset="0"/>
                <a:cs typeface="Arial Unicode MS" charset="0"/>
              </a:defRPr>
            </a:lvl7pPr>
            <a:lvl8pPr marL="1714500" indent="-342900" algn="ctr" defTabSz="449263" rtl="0" fontAlgn="base" hangingPunct="0">
              <a:lnSpc>
                <a:spcPct val="47000"/>
              </a:lnSpc>
              <a:spcBef>
                <a:spcPct val="0"/>
              </a:spcBef>
              <a:spcAft>
                <a:spcPct val="0"/>
              </a:spcAft>
              <a:buClr>
                <a:srgbClr val="000000"/>
              </a:buClr>
              <a:buSzPct val="45000"/>
              <a:buFont typeface="Wingdings" pitchFamily="2" charset="2"/>
              <a:defRPr sz="4000" b="1" i="1">
                <a:solidFill>
                  <a:srgbClr val="99284C"/>
                </a:solidFill>
                <a:latin typeface="Arial" charset="0"/>
                <a:cs typeface="Arial Unicode MS" charset="0"/>
              </a:defRPr>
            </a:lvl8pPr>
            <a:lvl9pPr marL="2171700" indent="-342900" algn="ctr" defTabSz="449263" rtl="0" fontAlgn="base" hangingPunct="0">
              <a:lnSpc>
                <a:spcPct val="47000"/>
              </a:lnSpc>
              <a:spcBef>
                <a:spcPct val="0"/>
              </a:spcBef>
              <a:spcAft>
                <a:spcPct val="0"/>
              </a:spcAft>
              <a:buClr>
                <a:srgbClr val="000000"/>
              </a:buClr>
              <a:buSzPct val="45000"/>
              <a:buFont typeface="Wingdings" pitchFamily="2" charset="2"/>
              <a:defRPr sz="4000" b="1" i="1">
                <a:solidFill>
                  <a:srgbClr val="99284C"/>
                </a:solidFill>
                <a:latin typeface="Arial" charset="0"/>
                <a:cs typeface="Arial Unicode MS" charset="0"/>
              </a:defRPr>
            </a:lvl9pPr>
          </a:lstStyle>
          <a:p>
            <a:pPr marL="0" indent="0" eaLnBrk="1">
              <a:lnSpc>
                <a:spcPct val="93000"/>
              </a:lnSpc>
              <a:tabLst>
                <a:tab pos="0" algn="l"/>
                <a:tab pos="103188" algn="l"/>
                <a:tab pos="552450" algn="l"/>
                <a:tab pos="1001713" algn="l"/>
                <a:tab pos="1450975" algn="l"/>
                <a:tab pos="1900238" algn="l"/>
                <a:tab pos="2349500" algn="l"/>
                <a:tab pos="2798763" algn="l"/>
                <a:tab pos="3248025" algn="l"/>
                <a:tab pos="3697288" algn="l"/>
                <a:tab pos="4146550" algn="l"/>
                <a:tab pos="4595813" algn="l"/>
                <a:tab pos="5045075" algn="l"/>
                <a:tab pos="5494338" algn="l"/>
                <a:tab pos="5943600" algn="l"/>
                <a:tab pos="6392863" algn="l"/>
                <a:tab pos="6842125" algn="l"/>
                <a:tab pos="7291388" algn="l"/>
                <a:tab pos="7740650" algn="l"/>
                <a:tab pos="8189913" algn="l"/>
                <a:tab pos="8639175" algn="l"/>
              </a:tabLst>
            </a:pPr>
            <a:r>
              <a:rPr lang="en-GB" smtClean="0">
                <a:solidFill>
                  <a:srgbClr val="C00000"/>
                </a:solidFill>
                <a:latin typeface="Bookman Old Style" pitchFamily="18" charset="0"/>
              </a:rPr>
              <a:t>Task 3 </a:t>
            </a:r>
            <a:endParaRPr lang="en-GB" dirty="0" smtClean="0">
              <a:solidFill>
                <a:srgbClr val="C00000"/>
              </a:solidFill>
              <a:latin typeface="Bookman Old Style" pitchFamily="18" charset="0"/>
            </a:endParaRPr>
          </a:p>
        </p:txBody>
      </p:sp>
      <p:sp>
        <p:nvSpPr>
          <p:cNvPr id="3" name="Rectangle 2"/>
          <p:cNvSpPr txBox="1">
            <a:spLocks noChangeArrowheads="1"/>
          </p:cNvSpPr>
          <p:nvPr/>
        </p:nvSpPr>
        <p:spPr bwMode="auto">
          <a:xfrm>
            <a:off x="746125" y="1938338"/>
            <a:ext cx="7637463" cy="432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0" tIns="0" rIns="0" bIns="0" numCol="1" anchor="t" anchorCtr="0" compatLnSpc="1">
            <a:prstTxWarp prst="textNoShape">
              <a:avLst/>
            </a:prstTxWarp>
          </a:bodyPr>
          <a:lstStyle>
            <a:lvl1pPr marL="487363" indent="-422275" algn="l" defTabSz="449263" rtl="0" eaLnBrk="0" fontAlgn="base" hangingPunct="0">
              <a:lnSpc>
                <a:spcPct val="47000"/>
              </a:lnSpc>
              <a:spcBef>
                <a:spcPct val="0"/>
              </a:spcBef>
              <a:spcAft>
                <a:spcPct val="0"/>
              </a:spcAft>
              <a:buClr>
                <a:srgbClr val="99284C"/>
              </a:buClr>
              <a:buSzPct val="75000"/>
              <a:buFont typeface="Wingdings" pitchFamily="2" charset="2"/>
              <a:buChar char=""/>
              <a:defRPr sz="3200">
                <a:solidFill>
                  <a:srgbClr val="333333"/>
                </a:solidFill>
                <a:latin typeface="+mn-lt"/>
                <a:ea typeface="Arial Unicode MS" pitchFamily="34" charset="-128"/>
                <a:cs typeface="+mn-cs"/>
              </a:defRPr>
            </a:lvl1pPr>
            <a:lvl2pPr marL="774700" indent="-422275" algn="l" defTabSz="449263" rtl="0" eaLnBrk="0" fontAlgn="base" hangingPunct="0">
              <a:lnSpc>
                <a:spcPct val="47000"/>
              </a:lnSpc>
              <a:spcBef>
                <a:spcPct val="0"/>
              </a:spcBef>
              <a:spcAft>
                <a:spcPct val="0"/>
              </a:spcAft>
              <a:buClr>
                <a:srgbClr val="99284C"/>
              </a:buClr>
              <a:buSzPct val="75000"/>
              <a:buFont typeface="Wingdings" pitchFamily="2" charset="2"/>
              <a:buChar char=""/>
              <a:defRPr sz="2800">
                <a:solidFill>
                  <a:srgbClr val="333333"/>
                </a:solidFill>
                <a:latin typeface="+mn-lt"/>
                <a:ea typeface="Arial Unicode MS" pitchFamily="34" charset="-128"/>
                <a:cs typeface="+mn-cs"/>
              </a:defRPr>
            </a:lvl2pPr>
            <a:lvl3pPr marL="1063625" indent="-422275" algn="l" defTabSz="449263" rtl="0" eaLnBrk="0" fontAlgn="base" hangingPunct="0">
              <a:lnSpc>
                <a:spcPct val="47000"/>
              </a:lnSpc>
              <a:spcBef>
                <a:spcPct val="0"/>
              </a:spcBef>
              <a:spcAft>
                <a:spcPct val="0"/>
              </a:spcAft>
              <a:buClr>
                <a:srgbClr val="99284C"/>
              </a:buClr>
              <a:buSzPct val="75000"/>
              <a:buFont typeface="Wingdings" pitchFamily="2" charset="2"/>
              <a:buChar char=""/>
              <a:defRPr sz="2400">
                <a:solidFill>
                  <a:srgbClr val="333333"/>
                </a:solidFill>
                <a:latin typeface="+mn-lt"/>
                <a:ea typeface="Arial Unicode MS" pitchFamily="34" charset="-128"/>
                <a:cs typeface="+mn-cs"/>
              </a:defRPr>
            </a:lvl3pPr>
            <a:lvl4pPr marL="1350963" indent="-422275" algn="l" defTabSz="449263" rtl="0" eaLnBrk="0" fontAlgn="base" hangingPunct="0">
              <a:lnSpc>
                <a:spcPct val="47000"/>
              </a:lnSpc>
              <a:spcBef>
                <a:spcPct val="0"/>
              </a:spcBef>
              <a:spcAft>
                <a:spcPct val="0"/>
              </a:spcAft>
              <a:buClr>
                <a:srgbClr val="99284C"/>
              </a:buClr>
              <a:buSzPct val="75000"/>
              <a:buFont typeface="Wingdings" pitchFamily="2" charset="2"/>
              <a:buChar char=""/>
              <a:defRPr sz="2000">
                <a:solidFill>
                  <a:srgbClr val="333333"/>
                </a:solidFill>
                <a:latin typeface="+mn-lt"/>
                <a:ea typeface="Arial Unicode MS" pitchFamily="34" charset="-128"/>
                <a:cs typeface="+mn-cs"/>
              </a:defRPr>
            </a:lvl4pPr>
            <a:lvl5pPr marL="1639888" indent="-422275" algn="l" defTabSz="449263" rtl="0" eaLnBrk="0" fontAlgn="base" hangingPunct="0">
              <a:lnSpc>
                <a:spcPct val="47000"/>
              </a:lnSpc>
              <a:spcBef>
                <a:spcPct val="0"/>
              </a:spcBef>
              <a:spcAft>
                <a:spcPct val="0"/>
              </a:spcAft>
              <a:buClr>
                <a:srgbClr val="99284C"/>
              </a:buClr>
              <a:buSzPct val="75000"/>
              <a:buFont typeface="Wingdings" pitchFamily="2" charset="2"/>
              <a:buChar char=""/>
              <a:defRPr sz="2000">
                <a:solidFill>
                  <a:srgbClr val="333333"/>
                </a:solidFill>
                <a:latin typeface="+mn-lt"/>
                <a:ea typeface="Arial Unicode MS" pitchFamily="34" charset="-128"/>
                <a:cs typeface="+mn-cs"/>
              </a:defRPr>
            </a:lvl5pPr>
            <a:lvl6pPr marL="2097088" indent="-422275" algn="l" defTabSz="449263" rtl="0" fontAlgn="base" hangingPunct="0">
              <a:lnSpc>
                <a:spcPct val="47000"/>
              </a:lnSpc>
              <a:spcBef>
                <a:spcPct val="0"/>
              </a:spcBef>
              <a:spcAft>
                <a:spcPct val="0"/>
              </a:spcAft>
              <a:buClr>
                <a:srgbClr val="99284C"/>
              </a:buClr>
              <a:buSzPct val="75000"/>
              <a:buFont typeface="Wingdings" pitchFamily="2" charset="2"/>
              <a:buChar char=""/>
              <a:defRPr sz="2000">
                <a:solidFill>
                  <a:srgbClr val="333333"/>
                </a:solidFill>
                <a:latin typeface="+mn-lt"/>
                <a:cs typeface="+mn-cs"/>
              </a:defRPr>
            </a:lvl6pPr>
            <a:lvl7pPr marL="2554288" indent="-422275" algn="l" defTabSz="449263" rtl="0" fontAlgn="base" hangingPunct="0">
              <a:lnSpc>
                <a:spcPct val="47000"/>
              </a:lnSpc>
              <a:spcBef>
                <a:spcPct val="0"/>
              </a:spcBef>
              <a:spcAft>
                <a:spcPct val="0"/>
              </a:spcAft>
              <a:buClr>
                <a:srgbClr val="99284C"/>
              </a:buClr>
              <a:buSzPct val="75000"/>
              <a:buFont typeface="Wingdings" pitchFamily="2" charset="2"/>
              <a:buChar char=""/>
              <a:defRPr sz="2000">
                <a:solidFill>
                  <a:srgbClr val="333333"/>
                </a:solidFill>
                <a:latin typeface="+mn-lt"/>
                <a:cs typeface="+mn-cs"/>
              </a:defRPr>
            </a:lvl7pPr>
            <a:lvl8pPr marL="3011488" indent="-422275" algn="l" defTabSz="449263" rtl="0" fontAlgn="base" hangingPunct="0">
              <a:lnSpc>
                <a:spcPct val="47000"/>
              </a:lnSpc>
              <a:spcBef>
                <a:spcPct val="0"/>
              </a:spcBef>
              <a:spcAft>
                <a:spcPct val="0"/>
              </a:spcAft>
              <a:buClr>
                <a:srgbClr val="99284C"/>
              </a:buClr>
              <a:buSzPct val="75000"/>
              <a:buFont typeface="Wingdings" pitchFamily="2" charset="2"/>
              <a:buChar char=""/>
              <a:defRPr sz="2000">
                <a:solidFill>
                  <a:srgbClr val="333333"/>
                </a:solidFill>
                <a:latin typeface="+mn-lt"/>
                <a:cs typeface="+mn-cs"/>
              </a:defRPr>
            </a:lvl8pPr>
            <a:lvl9pPr marL="3468688" indent="-422275" algn="l" defTabSz="449263" rtl="0" fontAlgn="base" hangingPunct="0">
              <a:lnSpc>
                <a:spcPct val="47000"/>
              </a:lnSpc>
              <a:spcBef>
                <a:spcPct val="0"/>
              </a:spcBef>
              <a:spcAft>
                <a:spcPct val="0"/>
              </a:spcAft>
              <a:buClr>
                <a:srgbClr val="99284C"/>
              </a:buClr>
              <a:buSzPct val="75000"/>
              <a:buFont typeface="Wingdings" pitchFamily="2" charset="2"/>
              <a:buChar char=""/>
              <a:defRPr sz="2000">
                <a:solidFill>
                  <a:srgbClr val="333333"/>
                </a:solidFill>
                <a:latin typeface="+mn-lt"/>
                <a:cs typeface="+mn-cs"/>
              </a:defRPr>
            </a:lvl9pPr>
          </a:lstStyle>
          <a:p>
            <a:pPr algn="ctr" eaLnBrk="1">
              <a:lnSpc>
                <a:spcPct val="93000"/>
              </a:lnSpc>
              <a:buFont typeface="Wingdings" pitchFamily="2" charset="2"/>
              <a:buNone/>
              <a:tabLst>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 pos="9431338" algn="l"/>
              </a:tabLst>
            </a:pPr>
            <a:r>
              <a:rPr lang="en-GB" b="1" smtClean="0">
                <a:latin typeface="Bookman Old Style" pitchFamily="18" charset="0"/>
              </a:rPr>
              <a:t>создание </a:t>
            </a:r>
            <a:r>
              <a:rPr lang="en-GB" b="1" u="sng" smtClean="0">
                <a:latin typeface="Bookman Old Style" pitchFamily="18" charset="0"/>
              </a:rPr>
              <a:t>монологического тематического высказывания</a:t>
            </a:r>
            <a:r>
              <a:rPr lang="en-GB" b="1" smtClean="0">
                <a:latin typeface="Bookman Old Style" pitchFamily="18" charset="0"/>
              </a:rPr>
              <a:t> с опорой на вербальную ситуацию и фотографию (картинку)‏</a:t>
            </a:r>
          </a:p>
          <a:p>
            <a:pPr algn="ctr" eaLnBrk="1">
              <a:lnSpc>
                <a:spcPct val="93000"/>
              </a:lnSpc>
              <a:buFont typeface="Wingdings" pitchFamily="2" charset="2"/>
              <a:buNone/>
              <a:tabLst>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 pos="9431338" algn="l"/>
              </a:tabLst>
            </a:pPr>
            <a:endParaRPr lang="en-GB" smtClean="0">
              <a:latin typeface="Bookman Old Style" pitchFamily="18" charset="0"/>
            </a:endParaRPr>
          </a:p>
          <a:p>
            <a:pPr algn="ctr" eaLnBrk="1">
              <a:lnSpc>
                <a:spcPct val="93000"/>
              </a:lnSpc>
              <a:buFont typeface="Wingdings" pitchFamily="2" charset="2"/>
              <a:buNone/>
              <a:tabLst>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 pos="9431338" algn="l"/>
              </a:tabLst>
            </a:pPr>
            <a:endParaRPr lang="en-GB" smtClean="0">
              <a:latin typeface="Bookman Old Style" pitchFamily="18" charset="0"/>
            </a:endParaRPr>
          </a:p>
          <a:p>
            <a:pPr algn="ctr" eaLnBrk="1">
              <a:lnSpc>
                <a:spcPct val="93000"/>
              </a:lnSpc>
              <a:buFont typeface="Wingdings" pitchFamily="2" charset="2"/>
              <a:buNone/>
              <a:tabLst>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 pos="9431338" algn="l"/>
              </a:tabLst>
            </a:pPr>
            <a:r>
              <a:rPr lang="en-GB" b="1" i="1" smtClean="0">
                <a:solidFill>
                  <a:srgbClr val="C00000"/>
                </a:solidFill>
                <a:latin typeface="Bookman Old Style" pitchFamily="18" charset="0"/>
              </a:rPr>
              <a:t>7 баллов</a:t>
            </a:r>
          </a:p>
        </p:txBody>
      </p:sp>
    </p:spTree>
    <p:extLst>
      <p:ext uri="{BB962C8B-B14F-4D97-AF65-F5344CB8AC3E}">
        <p14:creationId xmlns:p14="http://schemas.microsoft.com/office/powerpoint/2010/main" val="22446430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8"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674" t="1" r="2061" b="49442"/>
          <a:stretch/>
        </p:blipFill>
        <p:spPr bwMode="auto">
          <a:xfrm>
            <a:off x="0" y="0"/>
            <a:ext cx="9144000" cy="5589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6316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8"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511" t="57566" r="555" b="24914"/>
          <a:stretch/>
        </p:blipFill>
        <p:spPr bwMode="auto">
          <a:xfrm>
            <a:off x="0" y="0"/>
            <a:ext cx="9144000" cy="23488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Прямоугольник 4"/>
          <p:cNvSpPr/>
          <p:nvPr/>
        </p:nvSpPr>
        <p:spPr>
          <a:xfrm>
            <a:off x="107504" y="2391260"/>
            <a:ext cx="9036496" cy="2897588"/>
          </a:xfrm>
          <a:prstGeom prst="rect">
            <a:avLst/>
          </a:prstGeom>
        </p:spPr>
        <p:txBody>
          <a:bodyPr wrap="square">
            <a:spAutoFit/>
          </a:bodyPr>
          <a:lstStyle/>
          <a:p>
            <a:pPr marL="487363" lvl="0" indent="-422275" defTabSz="449263" fontAlgn="base" hangingPunct="0">
              <a:lnSpc>
                <a:spcPct val="93000"/>
              </a:lnSpc>
              <a:spcBef>
                <a:spcPct val="0"/>
              </a:spcBef>
              <a:spcAft>
                <a:spcPct val="0"/>
              </a:spcAft>
              <a:buClr>
                <a:srgbClr val="99284C"/>
              </a:buClr>
              <a:buSzPct val="75000"/>
            </a:pPr>
            <a:r>
              <a:rPr lang="en-GB" sz="2800" kern="0" dirty="0">
                <a:solidFill>
                  <a:srgbClr val="333333"/>
                </a:solidFill>
                <a:latin typeface="Bookman Old Style" pitchFamily="18" charset="0"/>
                <a:ea typeface="Arial Unicode MS" pitchFamily="34" charset="-128"/>
                <a:cs typeface="Arial Unicode MS"/>
              </a:rPr>
              <a:t> </a:t>
            </a:r>
            <a:r>
              <a:rPr lang="en-US" sz="2800" b="1" u="sng" kern="0" dirty="0">
                <a:solidFill>
                  <a:srgbClr val="333333"/>
                </a:solidFill>
                <a:latin typeface="Bookman Old Style" pitchFamily="18" charset="0"/>
                <a:ea typeface="Arial Unicode MS" pitchFamily="34" charset="-128"/>
                <a:cs typeface="Arial Unicode MS"/>
              </a:rPr>
              <a:t>Task 3. </a:t>
            </a:r>
            <a:r>
              <a:rPr lang="en-US" sz="2800" kern="0" dirty="0">
                <a:solidFill>
                  <a:srgbClr val="333333"/>
                </a:solidFill>
                <a:latin typeface="Bookman Old Style" pitchFamily="18" charset="0"/>
                <a:ea typeface="Arial Unicode MS" pitchFamily="34" charset="-128"/>
                <a:cs typeface="Arial Unicode MS"/>
              </a:rPr>
              <a:t>Imagine that these are photos from your photo album. Choose one photo to present to your friend. You will have to start speaking in 1.5 minutes and will speak for not more than 2 minutes (12–15 sentences). In your talk remember to speak about:</a:t>
            </a:r>
          </a:p>
          <a:p>
            <a:pPr marL="487363" lvl="0" indent="-422275" defTabSz="449263" fontAlgn="base" hangingPunct="0">
              <a:lnSpc>
                <a:spcPct val="93000"/>
              </a:lnSpc>
              <a:spcBef>
                <a:spcPct val="0"/>
              </a:spcBef>
              <a:spcAft>
                <a:spcPct val="0"/>
              </a:spcAft>
              <a:buClr>
                <a:srgbClr val="99284C"/>
              </a:buClr>
              <a:buSzPct val="75000"/>
            </a:pPr>
            <a:endParaRPr lang="en-US" sz="2800" kern="0" dirty="0">
              <a:solidFill>
                <a:srgbClr val="333333"/>
              </a:solidFill>
              <a:latin typeface="Bookman Old Style" pitchFamily="18" charset="0"/>
              <a:ea typeface="Arial Unicode MS" pitchFamily="34" charset="-128"/>
              <a:cs typeface="Arial Unicode MS"/>
            </a:endParaRPr>
          </a:p>
        </p:txBody>
      </p:sp>
    </p:spTree>
    <p:extLst>
      <p:ext uri="{BB962C8B-B14F-4D97-AF65-F5344CB8AC3E}">
        <p14:creationId xmlns:p14="http://schemas.microsoft.com/office/powerpoint/2010/main" val="363797941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15632"/>
            <a:ext cx="9144000" cy="6986528"/>
          </a:xfrm>
          <a:prstGeom prst="rect">
            <a:avLst/>
          </a:prstGeom>
        </p:spPr>
        <p:txBody>
          <a:bodyPr wrap="square">
            <a:spAutoFit/>
          </a:bodyPr>
          <a:lstStyle/>
          <a:p>
            <a:r>
              <a:rPr lang="en-US" sz="2800" b="1" i="0" dirty="0" err="1" smtClean="0">
                <a:solidFill>
                  <a:srgbClr val="000000"/>
                </a:solidFill>
                <a:effectLst/>
                <a:latin typeface="Arial"/>
              </a:rPr>
              <a:t>Задание</a:t>
            </a:r>
            <a:r>
              <a:rPr lang="en-US" sz="2800" b="1" i="0" dirty="0" smtClean="0">
                <a:solidFill>
                  <a:srgbClr val="000000"/>
                </a:solidFill>
                <a:effectLst/>
                <a:latin typeface="Arial"/>
              </a:rPr>
              <a:t> С5 – </a:t>
            </a:r>
            <a:r>
              <a:rPr lang="en-US" sz="2800" b="1" i="0" dirty="0" err="1" smtClean="0">
                <a:solidFill>
                  <a:srgbClr val="000000"/>
                </a:solidFill>
                <a:effectLst/>
                <a:latin typeface="Arial"/>
              </a:rPr>
              <a:t>описание</a:t>
            </a:r>
            <a:r>
              <a:rPr lang="en-US" sz="2800" b="1" i="0" dirty="0" smtClean="0">
                <a:solidFill>
                  <a:srgbClr val="000000"/>
                </a:solidFill>
                <a:effectLst/>
                <a:latin typeface="Arial"/>
              </a:rPr>
              <a:t> </a:t>
            </a:r>
            <a:r>
              <a:rPr lang="en-US" sz="2800" b="1" i="0" dirty="0" err="1" smtClean="0">
                <a:solidFill>
                  <a:srgbClr val="000000"/>
                </a:solidFill>
                <a:effectLst/>
                <a:latin typeface="Arial"/>
              </a:rPr>
              <a:t>одной</a:t>
            </a:r>
            <a:r>
              <a:rPr lang="en-US" sz="2800" b="1" i="0" dirty="0" smtClean="0">
                <a:solidFill>
                  <a:srgbClr val="000000"/>
                </a:solidFill>
                <a:effectLst/>
                <a:latin typeface="Arial"/>
              </a:rPr>
              <a:t> </a:t>
            </a:r>
            <a:r>
              <a:rPr lang="en-US" sz="2800" b="1" i="0" dirty="0" err="1" smtClean="0">
                <a:solidFill>
                  <a:srgbClr val="000000"/>
                </a:solidFill>
                <a:effectLst/>
                <a:latin typeface="Arial"/>
              </a:rPr>
              <a:t>картинки</a:t>
            </a:r>
            <a:r>
              <a:rPr lang="en-US" sz="2800" b="1" i="0" dirty="0" smtClean="0">
                <a:solidFill>
                  <a:srgbClr val="000000"/>
                </a:solidFill>
                <a:effectLst/>
                <a:latin typeface="Arial"/>
              </a:rPr>
              <a:t>.</a:t>
            </a:r>
          </a:p>
          <a:p>
            <a:endParaRPr lang="en-US" sz="2800" b="0" i="1" u="sng" dirty="0" smtClean="0">
              <a:solidFill>
                <a:srgbClr val="C00000"/>
              </a:solidFill>
              <a:effectLst/>
              <a:latin typeface="Arial"/>
            </a:endParaRPr>
          </a:p>
          <a:p>
            <a:r>
              <a:rPr lang="en-US" sz="2800" b="0" i="1" u="sng" dirty="0" smtClean="0">
                <a:solidFill>
                  <a:srgbClr val="C00000"/>
                </a:solidFill>
                <a:effectLst/>
                <a:latin typeface="Arial"/>
              </a:rPr>
              <a:t>Task 3. </a:t>
            </a:r>
            <a:r>
              <a:rPr lang="en-US" sz="2800" b="0" i="1" dirty="0" smtClean="0">
                <a:solidFill>
                  <a:srgbClr val="000000"/>
                </a:solidFill>
                <a:effectLst/>
                <a:latin typeface="Arial"/>
              </a:rPr>
              <a:t>These are photos from your photo album. Choose one photo to describe to your friend. You will have to start speaking in 1.5 minutes and will speak for not more than 2 minutes. You have to talk continuously. In your talk remember to speak about:</a:t>
            </a:r>
            <a:r>
              <a:rPr lang="en-US" sz="2800" b="0" i="0" dirty="0" smtClean="0">
                <a:solidFill>
                  <a:srgbClr val="000000"/>
                </a:solidFill>
                <a:effectLst/>
                <a:latin typeface="Arial"/>
              </a:rPr>
              <a:t/>
            </a:r>
            <a:br>
              <a:rPr lang="en-US" sz="2800" b="0" i="0" dirty="0" smtClean="0">
                <a:solidFill>
                  <a:srgbClr val="000000"/>
                </a:solidFill>
                <a:effectLst/>
                <a:latin typeface="Arial"/>
              </a:rPr>
            </a:br>
            <a:r>
              <a:rPr lang="en-US" sz="2800" b="1" i="0" dirty="0" smtClean="0">
                <a:solidFill>
                  <a:srgbClr val="C00000"/>
                </a:solidFill>
                <a:effectLst/>
                <a:latin typeface="Arial"/>
              </a:rPr>
              <a:t>1. </a:t>
            </a:r>
            <a:r>
              <a:rPr lang="en-US" sz="2800" b="1" dirty="0" smtClean="0">
                <a:solidFill>
                  <a:srgbClr val="C00000"/>
                </a:solidFill>
                <a:latin typeface="Arial"/>
              </a:rPr>
              <a:t>where </a:t>
            </a:r>
            <a:r>
              <a:rPr lang="en-US" sz="2800" b="1" dirty="0">
                <a:solidFill>
                  <a:srgbClr val="C00000"/>
                </a:solidFill>
                <a:latin typeface="Arial"/>
              </a:rPr>
              <a:t>and when the photo was taken </a:t>
            </a:r>
          </a:p>
          <a:p>
            <a:r>
              <a:rPr lang="en-US" sz="2800" b="1" dirty="0" smtClean="0">
                <a:solidFill>
                  <a:srgbClr val="C00000"/>
                </a:solidFill>
                <a:latin typeface="Arial"/>
              </a:rPr>
              <a:t>2. what/who </a:t>
            </a:r>
            <a:r>
              <a:rPr lang="en-US" sz="2800" b="1" dirty="0">
                <a:solidFill>
                  <a:srgbClr val="C00000"/>
                </a:solidFill>
                <a:latin typeface="Arial"/>
              </a:rPr>
              <a:t>is in the photo</a:t>
            </a:r>
          </a:p>
          <a:p>
            <a:r>
              <a:rPr lang="en-US" sz="2800" b="1" dirty="0" smtClean="0">
                <a:solidFill>
                  <a:srgbClr val="C00000"/>
                </a:solidFill>
                <a:latin typeface="Arial"/>
              </a:rPr>
              <a:t>3. what </a:t>
            </a:r>
            <a:r>
              <a:rPr lang="en-US" sz="2800" b="1" dirty="0">
                <a:solidFill>
                  <a:srgbClr val="C00000"/>
                </a:solidFill>
                <a:latin typeface="Arial"/>
              </a:rPr>
              <a:t>is happening </a:t>
            </a:r>
          </a:p>
          <a:p>
            <a:r>
              <a:rPr lang="en-US" sz="2800" b="1" dirty="0" smtClean="0">
                <a:solidFill>
                  <a:srgbClr val="C00000"/>
                </a:solidFill>
                <a:latin typeface="Arial"/>
              </a:rPr>
              <a:t>4. why </a:t>
            </a:r>
            <a:r>
              <a:rPr lang="en-US" sz="2800" b="1" dirty="0">
                <a:solidFill>
                  <a:srgbClr val="C00000"/>
                </a:solidFill>
                <a:latin typeface="Arial"/>
              </a:rPr>
              <a:t>you keep the photo in your album</a:t>
            </a:r>
          </a:p>
          <a:p>
            <a:r>
              <a:rPr lang="en-US" sz="2800" b="1" dirty="0" smtClean="0">
                <a:solidFill>
                  <a:srgbClr val="C00000"/>
                </a:solidFill>
                <a:latin typeface="Arial"/>
              </a:rPr>
              <a:t>5. why </a:t>
            </a:r>
            <a:r>
              <a:rPr lang="en-US" sz="2800" b="1" dirty="0">
                <a:solidFill>
                  <a:srgbClr val="C00000"/>
                </a:solidFill>
                <a:latin typeface="Arial"/>
              </a:rPr>
              <a:t>you decided to show the picture to your friend </a:t>
            </a:r>
          </a:p>
          <a:p>
            <a:r>
              <a:rPr lang="en-US" sz="2800" b="0" i="0" dirty="0" smtClean="0">
                <a:solidFill>
                  <a:srgbClr val="000000"/>
                </a:solidFill>
                <a:effectLst/>
                <a:latin typeface="Arial"/>
              </a:rPr>
              <a:t/>
            </a:r>
            <a:br>
              <a:rPr lang="en-US" sz="2800" b="0" i="0" dirty="0" smtClean="0">
                <a:solidFill>
                  <a:srgbClr val="000000"/>
                </a:solidFill>
                <a:effectLst/>
                <a:latin typeface="Arial"/>
              </a:rPr>
            </a:br>
            <a:r>
              <a:rPr lang="en-US" sz="2800" b="0" i="0" dirty="0" smtClean="0">
                <a:solidFill>
                  <a:srgbClr val="000000"/>
                </a:solidFill>
                <a:effectLst/>
                <a:latin typeface="Arial"/>
              </a:rPr>
              <a:t>Don’t forget to start with </a:t>
            </a:r>
          </a:p>
          <a:p>
            <a:r>
              <a:rPr lang="en-US" sz="2800" b="1" i="0" dirty="0" smtClean="0">
                <a:solidFill>
                  <a:srgbClr val="C00000"/>
                </a:solidFill>
                <a:effectLst/>
                <a:latin typeface="Arial"/>
              </a:rPr>
              <a:t>“I have chosen photo number ….”</a:t>
            </a:r>
            <a:endParaRPr lang="en-US" sz="2800" b="1" i="0" dirty="0">
              <a:solidFill>
                <a:srgbClr val="C00000"/>
              </a:solidFill>
              <a:effectLst/>
              <a:latin typeface="Arial"/>
            </a:endParaRPr>
          </a:p>
        </p:txBody>
      </p:sp>
    </p:spTree>
    <p:extLst>
      <p:ext uri="{BB962C8B-B14F-4D97-AF65-F5344CB8AC3E}">
        <p14:creationId xmlns:p14="http://schemas.microsoft.com/office/powerpoint/2010/main" val="361346252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8964488" cy="2246769"/>
          </a:xfrm>
          <a:prstGeom prst="rect">
            <a:avLst/>
          </a:prstGeom>
        </p:spPr>
        <p:txBody>
          <a:bodyPr wrap="square">
            <a:spAutoFit/>
          </a:bodyPr>
          <a:lstStyle/>
          <a:p>
            <a:pPr lvl="0"/>
            <a:r>
              <a:rPr lang="ru-RU" sz="2800" dirty="0">
                <a:solidFill>
                  <a:srgbClr val="444444"/>
                </a:solidFill>
                <a:latin typeface="Lato"/>
              </a:rPr>
              <a:t>Новая формулировка дает экзаменуемому выбор: говорить о том, сам ли он фотографировал или это сделал кто-то другой (например, мама, брат, друг) и кто изображен на фотографии – сам ли экзаменуемый или кто-то другой. </a:t>
            </a:r>
            <a:endParaRPr lang="ru-RU" sz="2800" dirty="0">
              <a:solidFill>
                <a:prstClr val="black"/>
              </a:solidFill>
            </a:endParaRPr>
          </a:p>
        </p:txBody>
      </p:sp>
    </p:spTree>
    <p:extLst>
      <p:ext uri="{BB962C8B-B14F-4D97-AF65-F5344CB8AC3E}">
        <p14:creationId xmlns:p14="http://schemas.microsoft.com/office/powerpoint/2010/main" val="160340795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58847"/>
            <a:ext cx="9036496" cy="6618094"/>
          </a:xfrm>
          <a:prstGeom prst="rect">
            <a:avLst/>
          </a:prstGeom>
        </p:spPr>
        <p:txBody>
          <a:bodyPr wrap="square">
            <a:spAutoFit/>
          </a:bodyPr>
          <a:lstStyle/>
          <a:p>
            <a:r>
              <a:rPr lang="en-US" sz="2800" b="0" i="0" dirty="0" err="1" smtClean="0">
                <a:solidFill>
                  <a:srgbClr val="000000"/>
                </a:solidFill>
                <a:effectLst/>
                <a:latin typeface="Tahoma"/>
              </a:rPr>
              <a:t>Задание</a:t>
            </a:r>
            <a:r>
              <a:rPr lang="en-US" sz="2800" b="0" i="0" dirty="0" smtClean="0">
                <a:solidFill>
                  <a:srgbClr val="000000"/>
                </a:solidFill>
                <a:effectLst/>
                <a:latin typeface="Tahoma"/>
              </a:rPr>
              <a:t> 3: </a:t>
            </a:r>
            <a:r>
              <a:rPr lang="en-US" sz="2800" b="0" i="0" dirty="0" err="1" smtClean="0">
                <a:solidFill>
                  <a:srgbClr val="000000"/>
                </a:solidFill>
                <a:effectLst/>
                <a:latin typeface="Tahoma"/>
              </a:rPr>
              <a:t>описание</a:t>
            </a:r>
            <a:r>
              <a:rPr lang="en-US" sz="2800" b="0" i="0" dirty="0" smtClean="0">
                <a:solidFill>
                  <a:srgbClr val="000000"/>
                </a:solidFill>
                <a:effectLst/>
                <a:latin typeface="Tahoma"/>
              </a:rPr>
              <a:t> </a:t>
            </a:r>
            <a:r>
              <a:rPr lang="en-US" sz="2800" b="0" i="0" dirty="0" err="1" smtClean="0">
                <a:solidFill>
                  <a:srgbClr val="000000"/>
                </a:solidFill>
                <a:effectLst/>
                <a:latin typeface="Tahoma"/>
              </a:rPr>
              <a:t>картинки</a:t>
            </a:r>
            <a:endParaRPr lang="en-US" sz="2800" b="0" i="0" dirty="0" smtClean="0">
              <a:solidFill>
                <a:srgbClr val="000000"/>
              </a:solidFill>
              <a:effectLst/>
              <a:latin typeface="Tahoma"/>
            </a:endParaRPr>
          </a:p>
          <a:p>
            <a:r>
              <a:rPr lang="en-US" sz="2800" b="1" i="0" dirty="0" smtClean="0">
                <a:solidFill>
                  <a:srgbClr val="000000"/>
                </a:solidFill>
                <a:effectLst/>
                <a:latin typeface="Tahoma"/>
              </a:rPr>
              <a:t>While travelling I always take lots of photos and today I’m going to tell you about one of them.  </a:t>
            </a:r>
          </a:p>
          <a:p>
            <a:r>
              <a:rPr lang="en-US" sz="2800" b="1" i="0" dirty="0" smtClean="0">
                <a:solidFill>
                  <a:srgbClr val="000000"/>
                </a:solidFill>
                <a:effectLst/>
                <a:latin typeface="Tahoma"/>
              </a:rPr>
              <a:t>I’ve chosen photo number 1.</a:t>
            </a:r>
          </a:p>
          <a:p>
            <a:r>
              <a:rPr lang="en-US" sz="2800" b="1" i="0" dirty="0" smtClean="0">
                <a:solidFill>
                  <a:srgbClr val="000000"/>
                </a:solidFill>
                <a:effectLst/>
                <a:latin typeface="Tahoma"/>
              </a:rPr>
              <a:t> Look at this photo. In the photo you can see </a:t>
            </a:r>
            <a:r>
              <a:rPr lang="en-US" sz="2800" b="0" i="0" dirty="0" smtClean="0">
                <a:solidFill>
                  <a:srgbClr val="000000"/>
                </a:solidFill>
                <a:effectLst/>
                <a:latin typeface="Tahoma"/>
              </a:rPr>
              <a:t>… (my friends) …(I love them very much). </a:t>
            </a:r>
            <a:r>
              <a:rPr lang="en-US" sz="2800" b="1" i="0" dirty="0" smtClean="0">
                <a:solidFill>
                  <a:srgbClr val="000000"/>
                </a:solidFill>
                <a:effectLst/>
                <a:latin typeface="Tahoma"/>
              </a:rPr>
              <a:t>It was an amazing trip!</a:t>
            </a:r>
            <a:endParaRPr lang="en-US" sz="2800" b="0" i="0" dirty="0" smtClean="0">
              <a:solidFill>
                <a:srgbClr val="000000"/>
              </a:solidFill>
              <a:effectLst/>
              <a:latin typeface="Tahoma"/>
            </a:endParaRPr>
          </a:p>
          <a:p>
            <a:pPr lvl="0">
              <a:lnSpc>
                <a:spcPct val="107000"/>
              </a:lnSpc>
              <a:spcAft>
                <a:spcPts val="800"/>
              </a:spcAft>
            </a:pPr>
            <a:r>
              <a:rPr lang="en-US" sz="3200" b="1" dirty="0">
                <a:solidFill>
                  <a:srgbClr val="C00000"/>
                </a:solidFill>
                <a:ea typeface="Times New Roman"/>
                <a:cs typeface="Times New Roman"/>
              </a:rPr>
              <a:t> </a:t>
            </a:r>
            <a:r>
              <a:rPr lang="ru-RU" sz="3200" b="1" dirty="0">
                <a:solidFill>
                  <a:srgbClr val="C00000"/>
                </a:solidFill>
                <a:ea typeface="Times New Roman"/>
                <a:cs typeface="Times New Roman"/>
                <a:sym typeface="Symbol"/>
              </a:rPr>
              <a:t></a:t>
            </a:r>
            <a:r>
              <a:rPr lang="en-US" sz="3200" b="1" dirty="0">
                <a:solidFill>
                  <a:srgbClr val="C00000"/>
                </a:solidFill>
                <a:ea typeface="Times New Roman"/>
                <a:cs typeface="Times New Roman"/>
              </a:rPr>
              <a:t> where and when the photo was taken </a:t>
            </a:r>
            <a:endParaRPr lang="ru-RU" sz="3200" b="1" dirty="0">
              <a:solidFill>
                <a:srgbClr val="C00000"/>
              </a:solidFill>
              <a:ea typeface="Times New Roman"/>
              <a:cs typeface="Times New Roman"/>
            </a:endParaRPr>
          </a:p>
          <a:p>
            <a:r>
              <a:rPr lang="en-US" sz="2800" b="1" i="0" dirty="0" smtClean="0">
                <a:solidFill>
                  <a:srgbClr val="000000"/>
                </a:solidFill>
                <a:effectLst/>
                <a:latin typeface="Tahoma"/>
              </a:rPr>
              <a:t>I took the photo last year when we</a:t>
            </a:r>
            <a:r>
              <a:rPr lang="en-US" sz="2800" b="0" i="0" dirty="0" smtClean="0">
                <a:solidFill>
                  <a:srgbClr val="000000"/>
                </a:solidFill>
                <a:effectLst/>
                <a:latin typeface="Tahoma"/>
              </a:rPr>
              <a:t> … </a:t>
            </a:r>
          </a:p>
          <a:p>
            <a:r>
              <a:rPr lang="en-US" sz="2800" b="1" i="0" dirty="0" smtClean="0">
                <a:solidFill>
                  <a:srgbClr val="000000"/>
                </a:solidFill>
                <a:effectLst/>
                <a:latin typeface="Tahoma"/>
              </a:rPr>
              <a:t>The atmosphere was</a:t>
            </a:r>
            <a:r>
              <a:rPr lang="en-US" sz="2800" b="0" i="0" dirty="0" smtClean="0">
                <a:solidFill>
                  <a:srgbClr val="000000"/>
                </a:solidFill>
                <a:effectLst/>
                <a:latin typeface="Tahoma"/>
              </a:rPr>
              <a:t> … </a:t>
            </a:r>
          </a:p>
          <a:p>
            <a:pPr lvl="0">
              <a:lnSpc>
                <a:spcPct val="107000"/>
              </a:lnSpc>
              <a:spcAft>
                <a:spcPts val="800"/>
              </a:spcAft>
            </a:pPr>
            <a:r>
              <a:rPr lang="ru-RU" sz="3200" b="1" dirty="0">
                <a:solidFill>
                  <a:srgbClr val="C00000"/>
                </a:solidFill>
                <a:ea typeface="Times New Roman"/>
                <a:cs typeface="Times New Roman"/>
                <a:sym typeface="Symbol"/>
              </a:rPr>
              <a:t></a:t>
            </a:r>
            <a:r>
              <a:rPr lang="en-US" sz="3200" b="1" dirty="0">
                <a:solidFill>
                  <a:srgbClr val="C00000"/>
                </a:solidFill>
                <a:ea typeface="Times New Roman"/>
                <a:cs typeface="Times New Roman"/>
              </a:rPr>
              <a:t> what/who is in the photo</a:t>
            </a:r>
            <a:endParaRPr lang="ru-RU" sz="3200" b="1" dirty="0">
              <a:solidFill>
                <a:srgbClr val="C00000"/>
              </a:solidFill>
              <a:ea typeface="Times New Roman"/>
              <a:cs typeface="Times New Roman"/>
            </a:endParaRPr>
          </a:p>
          <a:p>
            <a:r>
              <a:rPr lang="en-US" sz="2800" b="1" i="0" dirty="0" smtClean="0">
                <a:solidFill>
                  <a:srgbClr val="000000"/>
                </a:solidFill>
                <a:effectLst/>
                <a:latin typeface="Tahoma"/>
              </a:rPr>
              <a:t>In the background there is a … In the foreground there are …</a:t>
            </a:r>
          </a:p>
          <a:p>
            <a:pPr marL="457200" lvl="0" indent="-457200">
              <a:lnSpc>
                <a:spcPct val="107000"/>
              </a:lnSpc>
              <a:spcAft>
                <a:spcPts val="800"/>
              </a:spcAft>
              <a:buFont typeface="Symbol" pitchFamily="18" charset="2"/>
              <a:buChar char="·"/>
            </a:pPr>
            <a:r>
              <a:rPr lang="en-US" sz="3200" b="1" dirty="0">
                <a:solidFill>
                  <a:srgbClr val="C00000"/>
                </a:solidFill>
                <a:ea typeface="Times New Roman"/>
                <a:cs typeface="Times New Roman"/>
              </a:rPr>
              <a:t>what is happening </a:t>
            </a:r>
          </a:p>
        </p:txBody>
      </p:sp>
    </p:spTree>
    <p:extLst>
      <p:ext uri="{BB962C8B-B14F-4D97-AF65-F5344CB8AC3E}">
        <p14:creationId xmlns:p14="http://schemas.microsoft.com/office/powerpoint/2010/main" val="397721014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58847"/>
            <a:ext cx="9036496" cy="5479320"/>
          </a:xfrm>
          <a:prstGeom prst="rect">
            <a:avLst/>
          </a:prstGeom>
        </p:spPr>
        <p:txBody>
          <a:bodyPr wrap="square">
            <a:spAutoFit/>
          </a:bodyPr>
          <a:lstStyle/>
          <a:p>
            <a:pPr lvl="0">
              <a:lnSpc>
                <a:spcPct val="107000"/>
              </a:lnSpc>
              <a:spcAft>
                <a:spcPts val="800"/>
              </a:spcAft>
            </a:pPr>
            <a:r>
              <a:rPr lang="ru-RU" sz="3200" b="1" dirty="0" smtClean="0">
                <a:solidFill>
                  <a:srgbClr val="C00000"/>
                </a:solidFill>
                <a:ea typeface="Times New Roman"/>
                <a:cs typeface="Times New Roman"/>
                <a:sym typeface="Symbol"/>
              </a:rPr>
              <a:t></a:t>
            </a:r>
            <a:r>
              <a:rPr lang="en-US" sz="3200" b="1" dirty="0" smtClean="0">
                <a:solidFill>
                  <a:srgbClr val="C00000"/>
                </a:solidFill>
                <a:ea typeface="Times New Roman"/>
                <a:cs typeface="Times New Roman"/>
              </a:rPr>
              <a:t> </a:t>
            </a:r>
            <a:r>
              <a:rPr lang="en-US" sz="3200" b="1" dirty="0">
                <a:solidFill>
                  <a:srgbClr val="C00000"/>
                </a:solidFill>
                <a:ea typeface="Times New Roman"/>
                <a:cs typeface="Times New Roman"/>
              </a:rPr>
              <a:t>why you keep the photo in your </a:t>
            </a:r>
            <a:r>
              <a:rPr lang="en-US" sz="3200" b="1" dirty="0" smtClean="0">
                <a:solidFill>
                  <a:srgbClr val="C00000"/>
                </a:solidFill>
                <a:ea typeface="Times New Roman"/>
                <a:cs typeface="Times New Roman"/>
              </a:rPr>
              <a:t>album</a:t>
            </a:r>
            <a:endParaRPr lang="ru-RU" sz="3200" b="1" dirty="0">
              <a:solidFill>
                <a:srgbClr val="C00000"/>
              </a:solidFill>
              <a:ea typeface="Times New Roman"/>
              <a:cs typeface="Times New Roman"/>
            </a:endParaRPr>
          </a:p>
          <a:p>
            <a:r>
              <a:rPr lang="en-US" sz="2800" b="1" i="0" dirty="0" smtClean="0">
                <a:solidFill>
                  <a:srgbClr val="000000"/>
                </a:solidFill>
                <a:effectLst/>
                <a:latin typeface="Tahoma"/>
              </a:rPr>
              <a:t>I took the photo because it makes me remember every little detail of the time that I </a:t>
            </a:r>
            <a:r>
              <a:rPr lang="en-US" sz="2800" b="0" i="0" dirty="0" smtClean="0">
                <a:solidFill>
                  <a:srgbClr val="000000"/>
                </a:solidFill>
                <a:effectLst/>
                <a:latin typeface="Tahoma"/>
              </a:rPr>
              <a:t>spent with my friends.</a:t>
            </a:r>
          </a:p>
          <a:p>
            <a:pPr lvl="0">
              <a:lnSpc>
                <a:spcPct val="107000"/>
              </a:lnSpc>
              <a:spcAft>
                <a:spcPts val="800"/>
              </a:spcAft>
            </a:pPr>
            <a:r>
              <a:rPr lang="ru-RU" sz="3200" b="1" dirty="0">
                <a:solidFill>
                  <a:srgbClr val="C00000"/>
                </a:solidFill>
                <a:ea typeface="Times New Roman"/>
                <a:cs typeface="Times New Roman"/>
                <a:sym typeface="Symbol"/>
              </a:rPr>
              <a:t></a:t>
            </a:r>
            <a:r>
              <a:rPr lang="en-US" sz="3200" b="1" dirty="0">
                <a:solidFill>
                  <a:srgbClr val="C00000"/>
                </a:solidFill>
                <a:ea typeface="Times New Roman"/>
                <a:cs typeface="Times New Roman"/>
              </a:rPr>
              <a:t> why you decided to show the picture to your friend </a:t>
            </a:r>
            <a:endParaRPr lang="ru-RU" sz="3200" b="1" dirty="0">
              <a:solidFill>
                <a:srgbClr val="C00000"/>
              </a:solidFill>
              <a:ea typeface="Times New Roman"/>
              <a:cs typeface="Times New Roman"/>
            </a:endParaRPr>
          </a:p>
          <a:p>
            <a:r>
              <a:rPr lang="en-US" sz="2800" b="1" i="0" dirty="0" smtClean="0">
                <a:solidFill>
                  <a:srgbClr val="000000"/>
                </a:solidFill>
                <a:effectLst/>
                <a:latin typeface="Tahoma"/>
              </a:rPr>
              <a:t>I decided to show the picture to you because it carries pleasant memories, which I always like to share.</a:t>
            </a:r>
            <a:endParaRPr lang="en-US" sz="2800" b="0" i="0" dirty="0" smtClean="0">
              <a:solidFill>
                <a:srgbClr val="000000"/>
              </a:solidFill>
              <a:effectLst/>
              <a:latin typeface="Tahoma"/>
            </a:endParaRPr>
          </a:p>
          <a:p>
            <a:r>
              <a:rPr lang="en-US" sz="2800" b="1" i="0" dirty="0" smtClean="0">
                <a:solidFill>
                  <a:srgbClr val="000000"/>
                </a:solidFill>
                <a:effectLst/>
                <a:latin typeface="Tahoma"/>
              </a:rPr>
              <a:t>I wish you were with us!</a:t>
            </a:r>
            <a:endParaRPr lang="en-US" sz="2800" b="0" i="0" dirty="0" smtClean="0">
              <a:solidFill>
                <a:srgbClr val="000000"/>
              </a:solidFill>
              <a:effectLst/>
              <a:latin typeface="Tahoma"/>
            </a:endParaRPr>
          </a:p>
          <a:p>
            <a:r>
              <a:rPr lang="en-US" sz="2800" b="1" i="0" dirty="0" smtClean="0">
                <a:solidFill>
                  <a:srgbClr val="000000"/>
                </a:solidFill>
                <a:effectLst/>
                <a:latin typeface="Tahoma"/>
              </a:rPr>
              <a:t>That’s all I wanted to say.</a:t>
            </a:r>
            <a:endParaRPr lang="en-US" sz="2800" b="0" i="0" dirty="0" smtClean="0">
              <a:solidFill>
                <a:srgbClr val="000000"/>
              </a:solidFill>
              <a:effectLst/>
              <a:latin typeface="Tahoma"/>
            </a:endParaRPr>
          </a:p>
        </p:txBody>
      </p:sp>
    </p:spTree>
    <p:extLst>
      <p:ext uri="{BB962C8B-B14F-4D97-AF65-F5344CB8AC3E}">
        <p14:creationId xmlns:p14="http://schemas.microsoft.com/office/powerpoint/2010/main" val="1260057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84" y="836712"/>
            <a:ext cx="9143638" cy="45091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57483822"/>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1210</TotalTime>
  <Words>489</Words>
  <Application>Microsoft Office PowerPoint</Application>
  <PresentationFormat>Экран (4:3)</PresentationFormat>
  <Paragraphs>98</Paragraphs>
  <Slides>17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Admin</cp:lastModifiedBy>
  <cp:revision>92</cp:revision>
  <dcterms:created xsi:type="dcterms:W3CDTF">2017-01-02T14:18:11Z</dcterms:created>
  <dcterms:modified xsi:type="dcterms:W3CDTF">2017-06-01T07:02:19Z</dcterms:modified>
</cp:coreProperties>
</file>