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6014" y="18864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«Детский сад № 22 общеразвивающего вида с приоритетным осуществлением деятельности по художественно-эстетическому направлению развития детей»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690336"/>
            <a:ext cx="8555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Цифровой образовательный ресурс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проведения беседы с детьми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«Горючие материалы»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580526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Выполнил: воспитатель подготовительной к школе группы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Ловцевич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Е.В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309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345430"/>
            <a:ext cx="41044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2952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Горючие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Строительные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материалы, которые под воздействием огня воспламеняются и тлеют и продолжают тлеть после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удаления огня.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772816"/>
            <a:ext cx="266429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Трудногорючие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Строительные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материалы, которые под воздействием огня воспламеняются и тлеют или обугливаются, а после удаления огня горение и тление прекращается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2564904"/>
            <a:ext cx="28083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Негорючие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Строительные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материалы, которые под воздействием огня воспламеняются и тлеют или обугливаются, а после удаления огня горение и тление прекращается</a:t>
            </a:r>
          </a:p>
        </p:txBody>
      </p:sp>
    </p:spTree>
    <p:extLst>
      <p:ext uri="{BB962C8B-B14F-4D97-AF65-F5344CB8AC3E}">
        <p14:creationId xmlns:p14="http://schemas.microsoft.com/office/powerpoint/2010/main" val="39070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rk-kirov.ru/wp-content/uploads/2015/12/CITES-Timber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57" y="3791164"/>
            <a:ext cx="3610932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ir.all.biz/img/ir/catalog/199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772" y="3682776"/>
            <a:ext cx="335731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ss.lv/gallery/1/140/34971/production-work-orders-storage-packaging-accounting-pallets-containers-packing-6994047.8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552" y="896422"/>
            <a:ext cx="3340653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static.skynetblogs.be/media/74852/bitum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901327"/>
            <a:ext cx="3293999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4957" y="212510"/>
            <a:ext cx="1792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Горючие</a:t>
            </a:r>
            <a:endParaRPr lang="ru-RU" sz="32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33847" y="6349970"/>
            <a:ext cx="1345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Древесина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43244" y="6373587"/>
            <a:ext cx="1398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Целлюлоза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62003" y="3263700"/>
            <a:ext cx="1521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Пластмасса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3650" y="3179673"/>
            <a:ext cx="865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Битум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9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oadmasters.ru/wp-content/uploads/2015/01/litoj-asfaltobeton-e1421249206456-1024x6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298" y="4365080"/>
            <a:ext cx="3230896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u-tek.ru/uploadedFiles/photoalbums/images/big/198182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298" y="730882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troimarket.info/Foto-2-Obychnyj-vlagostojkij-i-ogneupornyj-gipsokarton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20" y="4329080"/>
            <a:ext cx="3321433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24.kz/media/k2/items/cache/ffd05e9b32e4b756f10c282d83e48ebb_X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5" y="834155"/>
            <a:ext cx="3270375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413" y="227229"/>
            <a:ext cx="4776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Трудногорючие</a:t>
            </a: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048813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Древесно-стружечные плиты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05888" y="3779748"/>
            <a:ext cx="1487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Гипсокартон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92357" y="3048813"/>
            <a:ext cx="1715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Стеклопластик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1197" y="3658951"/>
            <a:ext cx="1736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Асфальтобетон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rostehbeton.ru/wp-content/uploads/2015/07/Kak-vybrat-beton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619" y="2364976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ul.ru/upload/file/publication/_%D0%BA%D1%80%D0%B0%D0%B6%D0%B0_13.02.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9" y="2328976"/>
            <a:ext cx="2486684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ukrboard.com.ua/imgs/board/5/1134185-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6" r="27108" b="7037"/>
          <a:stretch/>
        </p:blipFill>
        <p:spPr bwMode="auto">
          <a:xfrm>
            <a:off x="5334060" y="163669"/>
            <a:ext cx="1398180" cy="170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mage.jimcdn.com/app/cms/image/transf/dimension=640x1024:format=jpg/path/s06e42fe6128fcf32/image/i08fbe7544c07c192/version/1409512771/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387" y="2382976"/>
            <a:ext cx="230400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oknoelit.ru/images/profile/profile-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22" y="4814707"/>
            <a:ext cx="216321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www.ru.all.biz/img/ru/catalog/more/47575_kirpich_ryadovoj_pustotelyj_utolshhennyj_irkutskij_250120103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593" y="4778707"/>
            <a:ext cx="2217131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malivice.ru/images/stories/pluming/pillars-fabrication-and-usin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809" y="4814707"/>
            <a:ext cx="2873621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6286" y="4301494"/>
            <a:ext cx="1499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Железобетон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21097" y="4296940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Кирпич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5317" y="4319413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Мрамор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93198" y="1728723"/>
            <a:ext cx="921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Гранит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5317" y="1691796"/>
            <a:ext cx="983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Металл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60795" y="1688747"/>
            <a:ext cx="755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Бетон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045" y="290186"/>
            <a:ext cx="23341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Негорючие</a:t>
            </a: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795" y="551796"/>
            <a:ext cx="755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Гипс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58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6398" y="273230"/>
            <a:ext cx="40176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Горючие материалы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0094" y="1310396"/>
            <a:ext cx="265469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Твердые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http://merk-kirov.ru/wp-content/uploads/2015/12/CITES-Timber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76968"/>
            <a:ext cx="3718722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business.vesti-ukr.com/img/article/865/31_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51" y="3140968"/>
            <a:ext cx="3729623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7443" y="2356836"/>
            <a:ext cx="1064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60565" y="2290489"/>
            <a:ext cx="1805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Древесина</a:t>
            </a:r>
          </a:p>
        </p:txBody>
      </p:sp>
    </p:spTree>
    <p:extLst>
      <p:ext uri="{BB962C8B-B14F-4D97-AF65-F5344CB8AC3E}">
        <p14:creationId xmlns:p14="http://schemas.microsoft.com/office/powerpoint/2010/main" val="38246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2706" y="30214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 smtClean="0"/>
          </a:p>
        </p:txBody>
      </p:sp>
      <p:pic>
        <p:nvPicPr>
          <p:cNvPr id="8194" name="Picture 2" descr="http://konturalco.ru/wp-content/uploads/2017/01/medspir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348" y="2017001"/>
            <a:ext cx="3370208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xn--b1afkedcudfcmfjk7l.xn--p1ai/wp-content/uploads/2016/12/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56" y="4545120"/>
            <a:ext cx="244800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kupi-na-dom.ru/wp-content/uploads/2015/06/12939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268" y="4509120"/>
            <a:ext cx="1907999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ww.uknpk.ru/assets/images/1-1400x933-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47465"/>
            <a:ext cx="2484901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riakchr.ru/wp-content/uploads/2014/10/fd3db88s-9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63" y="1990570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3714" y="312594"/>
            <a:ext cx="1499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Жидкие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55017" y="3789040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Масла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83816" y="1241197"/>
            <a:ext cx="1382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Спирты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1008" y="1236701"/>
            <a:ext cx="5341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Топливо (бензин, керосин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мазут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9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71287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Газообразные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https://st.astr.ru/news/3/32/3231/5083780e728379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20888"/>
            <a:ext cx="3959998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schneider-electric.com/ww/en/Images/CBP0016937-900x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21200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7449" y="1412776"/>
            <a:ext cx="18261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газа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3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154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17</cp:revision>
  <dcterms:created xsi:type="dcterms:W3CDTF">2017-05-13T06:18:40Z</dcterms:created>
  <dcterms:modified xsi:type="dcterms:W3CDTF">2017-05-14T13:53:26Z</dcterms:modified>
</cp:coreProperties>
</file>