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525E-1C19-4509-9F97-83183F93DD95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28E76-174C-4678-99FD-A604750382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507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525E-1C19-4509-9F97-83183F93DD95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28E76-174C-4678-99FD-A604750382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122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525E-1C19-4509-9F97-83183F93DD95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28E76-174C-4678-99FD-A604750382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137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525E-1C19-4509-9F97-83183F93DD95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28E76-174C-4678-99FD-A604750382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674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525E-1C19-4509-9F97-83183F93DD95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28E76-174C-4678-99FD-A604750382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661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525E-1C19-4509-9F97-83183F93DD95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28E76-174C-4678-99FD-A604750382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309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525E-1C19-4509-9F97-83183F93DD95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28E76-174C-4678-99FD-A604750382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577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525E-1C19-4509-9F97-83183F93DD95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28E76-174C-4678-99FD-A604750382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248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525E-1C19-4509-9F97-83183F93DD95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28E76-174C-4678-99FD-A604750382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361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525E-1C19-4509-9F97-83183F93DD95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28E76-174C-4678-99FD-A604750382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921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525E-1C19-4509-9F97-83183F93DD95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28E76-174C-4678-99FD-A604750382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077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1525E-1C19-4509-9F97-83183F93DD95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28E76-174C-4678-99FD-A604750382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364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Выполни вычисления: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600" dirty="0" smtClean="0"/>
              <a:t>1 вариант:</a:t>
            </a:r>
          </a:p>
          <a:p>
            <a:pPr marL="0" indent="0">
              <a:buNone/>
            </a:pPr>
            <a:r>
              <a:rPr lang="ru-RU" sz="3600" dirty="0"/>
              <a:t> </a:t>
            </a:r>
            <a:r>
              <a:rPr lang="ru-RU" sz="3600" dirty="0" smtClean="0"/>
              <a:t>45 х 2 =                 96:3=                  85:17=</a:t>
            </a:r>
          </a:p>
          <a:p>
            <a:pPr marL="0" indent="0">
              <a:buNone/>
            </a:pPr>
            <a:r>
              <a:rPr lang="ru-RU" sz="3600" dirty="0" smtClean="0"/>
              <a:t>18 х 4 =                  80:5=                   58:29=</a:t>
            </a:r>
          </a:p>
          <a:p>
            <a:pPr marL="0" indent="0">
              <a:buNone/>
            </a:pPr>
            <a:r>
              <a:rPr lang="ru-RU" sz="3600" dirty="0" smtClean="0"/>
              <a:t>48 -24:3х5 =                3 х(11+13):2 =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3600" dirty="0" smtClean="0"/>
              <a:t>2 вариант:</a:t>
            </a:r>
          </a:p>
          <a:p>
            <a:pPr marL="0" indent="0">
              <a:buNone/>
            </a:pPr>
            <a:r>
              <a:rPr lang="ru-RU" sz="3600" dirty="0" smtClean="0"/>
              <a:t>16х3=                   84:4=                      75:25=</a:t>
            </a:r>
          </a:p>
          <a:p>
            <a:pPr marL="0" indent="0">
              <a:buNone/>
            </a:pPr>
            <a:r>
              <a:rPr lang="ru-RU" sz="3600" dirty="0" smtClean="0"/>
              <a:t>49х2=                   80:5=                       96:12=</a:t>
            </a:r>
          </a:p>
          <a:p>
            <a:pPr marL="0" indent="0">
              <a:buNone/>
            </a:pPr>
            <a:r>
              <a:rPr lang="ru-RU" sz="3600" dirty="0" smtClean="0"/>
              <a:t>32+8х5:4=                (84-20):8х7=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0094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Выполни деление с остатком: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 вариант:</a:t>
            </a:r>
          </a:p>
          <a:p>
            <a:pPr marL="0" indent="0">
              <a:buNone/>
            </a:pPr>
            <a:r>
              <a:rPr lang="ru-RU" dirty="0" smtClean="0"/>
              <a:t>51 : 20 =          30 : 7 =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2 вариант:</a:t>
            </a:r>
          </a:p>
          <a:p>
            <a:pPr marL="0" indent="0">
              <a:buNone/>
            </a:pPr>
            <a:r>
              <a:rPr lang="ru-RU" dirty="0" smtClean="0"/>
              <a:t>62:30=            40:6= </a:t>
            </a:r>
          </a:p>
          <a:p>
            <a:pPr marL="0" indent="0">
              <a:buNone/>
            </a:pPr>
            <a:r>
              <a:rPr lang="ru-RU" dirty="0" smtClean="0"/>
              <a:t>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67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 задачу: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1 в.</a:t>
            </a:r>
          </a:p>
          <a:p>
            <a:pPr marL="0" indent="0">
              <a:buNone/>
            </a:pPr>
            <a:r>
              <a:rPr lang="ru-RU" sz="3600" dirty="0" smtClean="0"/>
              <a:t>На 7 одинаковых костюмов израсходовали 28 м ткани. Сколько таких костюмов можно сшить из 52 метров такой же ткани?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dirty="0" smtClean="0"/>
              <a:t>2 в.</a:t>
            </a:r>
          </a:p>
          <a:p>
            <a:pPr marL="0" indent="0">
              <a:buNone/>
            </a:pPr>
            <a:r>
              <a:rPr lang="ru-RU" sz="3600" dirty="0" smtClean="0"/>
              <a:t>Масса 8 одинаковых корзин с виноградом 96 кг. Сколько килограммов винограда в 5 таких корзинах?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4585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периметр и площадь прямоугольника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1 вариант: со сторонами 7 см  и 4 см</a:t>
            </a:r>
            <a:endParaRPr lang="ru-RU" sz="4800" dirty="0"/>
          </a:p>
          <a:p>
            <a:endParaRPr lang="ru-RU" sz="4800" dirty="0" smtClean="0"/>
          </a:p>
          <a:p>
            <a:r>
              <a:rPr lang="ru-RU" sz="4800" dirty="0" smtClean="0"/>
              <a:t>2 вариант: со сторонами 6 см и 3 см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01364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152</Words>
  <Application>Microsoft Office PowerPoint</Application>
  <PresentationFormat>Широкоэкранный</PresentationFormat>
  <Paragraphs>27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1. Выполни вычисления:</vt:lpstr>
      <vt:lpstr>Выполни деление с остатком:</vt:lpstr>
      <vt:lpstr>Реши задачу:</vt:lpstr>
      <vt:lpstr>Найди периметр и площадь прямоугольника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Выполни вычисления:</dc:title>
  <dc:creator>Кабинет 8</dc:creator>
  <cp:lastModifiedBy>Кабинет 8</cp:lastModifiedBy>
  <cp:revision>2</cp:revision>
  <dcterms:created xsi:type="dcterms:W3CDTF">2017-03-21T12:16:39Z</dcterms:created>
  <dcterms:modified xsi:type="dcterms:W3CDTF">2017-03-21T14:04:21Z</dcterms:modified>
</cp:coreProperties>
</file>