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6" r:id="rId5"/>
    <p:sldId id="268" r:id="rId6"/>
    <p:sldId id="261" r:id="rId7"/>
    <p:sldId id="269" r:id="rId8"/>
    <p:sldId id="270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06"/>
    <a:srgbClr val="7812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F099F-1F47-45C8-B09A-4B7DE3F3A3CB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A9326-F7C6-46CD-A079-9D6FEF967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74;&#1099;&#1089;&#1090;&#1091;&#1087;&#1083;&#1077;&#1085;&#1080;&#1077;\&#1059;&#1095;&#1080;&#1084;%20&#1089;&#1090;&#1080;&#1093;&#1086;&#1090;&#1074;&#1086;&#1088;&#1077;&#1085;&#1080;&#1077;%20&#1087;&#1088;&#1086;%20&#1083;&#1077;&#1090;&#1086;%20&#1089;%20&#1087;&#1086;&#1084;&#1086;&#1097;&#1100;&#1102;%20&#1084;&#1085;&#1077;&#1084;&#1086;&#1090;&#1072;&#1073;&#1083;&#1080;&#1094;.%20&#1055;&#1056;&#1054;&#1060;&#1045;&#1057;&#1057;&#1054;&#1056;_&#1050;&#1040;&#1056;&#1040;&#1055;&#1059;&#1047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енинг мозга 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5013176"/>
            <a:ext cx="6552728" cy="107721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ПРИЁМЫ  МНЕМОТЕХНИКИ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УРОКАХ  РАЗВИТИЯ  РЕЧИ.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вси\htmlconvd-K3rUaL_html_7588e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06489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mlconvd-K3rUaL_html_4130bd6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357573" cy="64087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500042"/>
            <a:ext cx="8390736" cy="526297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19050">
                  <a:solidFill>
                    <a:sysClr val="windowText" lastClr="000000"/>
                  </a:solidFill>
                </a:ln>
                <a:solidFill>
                  <a:srgbClr val="06AA06"/>
                </a:solidFill>
                <a:latin typeface="Times New Roman" pitchFamily="18" charset="0"/>
                <a:cs typeface="Times New Roman" pitchFamily="18" charset="0"/>
              </a:rPr>
              <a:t>Мнемотехника – это совокупность методов и приёмов, которые позволяют визуализировать информацию для облегчения восприятия и последующего воспроизведения.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172450" cy="5952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вси\mnemotablici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816" y="188640"/>
            <a:ext cx="8709671" cy="6447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си\struktura-mnemotehn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615950"/>
            <a:ext cx="8890000" cy="562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0"/>
            <a:ext cx="7988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МНЕМОТАБЛИЦА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Учим стихотворение про лето с помощью мнемотаблиц. ПРОФЕССОР_КАРАПУЗ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124744"/>
            <a:ext cx="7128792" cy="5346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7376211_img_36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20405" cy="6165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4797152"/>
            <a:ext cx="62438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ТОПОГРАФИЧЕСКАЯ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МНЕМОТЕХНИКА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utterstock_65729041sm-1024x1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1196752"/>
            <a:ext cx="3312368" cy="984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156-96-472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564904"/>
            <a:ext cx="529208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помню чудное мгновенье,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Передо мной явилась (ты)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7664" y="332656"/>
            <a:ext cx="6624736" cy="53860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ОРЕХ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КЕФИР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ДОКТОРСКАЯ КОЛБАСА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МОЛОТОК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ГВОЗДИ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ШЛЯПА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МЫЛО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САЛФЕТКИ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7629581">
            <a:off x="-887445" y="2650989"/>
            <a:ext cx="387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ВИЗУАЛИЗАЦИЯ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3576400">
            <a:off x="5769082" y="3535385"/>
            <a:ext cx="3753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«ЦЕПОЧКА»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52</Words>
  <Application>Microsoft Office PowerPoint</Application>
  <PresentationFormat>Экран (4:3)</PresentationFormat>
  <Paragraphs>19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МСКОУ СКО школа-интернат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Колобанова Вера Васильевна</dc:creator>
  <cp:lastModifiedBy>1</cp:lastModifiedBy>
  <cp:revision>16</cp:revision>
  <dcterms:created xsi:type="dcterms:W3CDTF">2016-11-01T09:12:20Z</dcterms:created>
  <dcterms:modified xsi:type="dcterms:W3CDTF">2016-11-02T14:44:13Z</dcterms:modified>
</cp:coreProperties>
</file>