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9" r:id="rId2"/>
    <p:sldId id="274" r:id="rId3"/>
    <p:sldId id="275" r:id="rId4"/>
    <p:sldId id="276" r:id="rId5"/>
    <p:sldId id="256" r:id="rId6"/>
    <p:sldId id="258" r:id="rId7"/>
    <p:sldId id="260" r:id="rId8"/>
    <p:sldId id="261" r:id="rId9"/>
    <p:sldId id="266" r:id="rId10"/>
    <p:sldId id="267" r:id="rId11"/>
    <p:sldId id="271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676" autoAdjust="0"/>
    <p:restoredTop sz="81705" autoAdjust="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89732-9615-4A00-9B7A-C6184729C68C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4B9F6F-040C-417D-9BEF-BBB3147F2A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161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4C9B3-1582-4E29-801A-A1299CFBC565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6F598-AD05-4EAB-BEAE-E5096B6360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4C9B3-1582-4E29-801A-A1299CFBC565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6F598-AD05-4EAB-BEAE-E5096B6360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4C9B3-1582-4E29-801A-A1299CFBC565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6F598-AD05-4EAB-BEAE-E5096B6360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4C9B3-1582-4E29-801A-A1299CFBC565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6F598-AD05-4EAB-BEAE-E5096B6360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4C9B3-1582-4E29-801A-A1299CFBC565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6F598-AD05-4EAB-BEAE-E5096B6360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4C9B3-1582-4E29-801A-A1299CFBC565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6F598-AD05-4EAB-BEAE-E5096B6360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4C9B3-1582-4E29-801A-A1299CFBC565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6F598-AD05-4EAB-BEAE-E5096B6360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4C9B3-1582-4E29-801A-A1299CFBC565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6F598-AD05-4EAB-BEAE-E5096B6360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4C9B3-1582-4E29-801A-A1299CFBC565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6F598-AD05-4EAB-BEAE-E5096B6360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4C9B3-1582-4E29-801A-A1299CFBC565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6F598-AD05-4EAB-BEAE-E5096B6360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4C9B3-1582-4E29-801A-A1299CFBC565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6F598-AD05-4EAB-BEAE-E5096B6360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CE4C9B3-1582-4E29-801A-A1299CFBC565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5A6F598-AD05-4EAB-BEAE-E5096B6360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92696"/>
            <a:ext cx="8352928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Проект 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опытно-экспериментальной </a:t>
            </a: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деятельности </a:t>
            </a: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в средней группе         </a:t>
            </a:r>
          </a:p>
          <a:p>
            <a:pPr algn="ctr"/>
            <a:r>
              <a:rPr lang="ru-RU" sz="4400" b="1" i="1" cap="none" spc="0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« Все так интересно»</a:t>
            </a:r>
            <a:endParaRPr lang="ru-RU" sz="4800" b="1" i="1" cap="none" spc="0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812" y="5373216"/>
            <a:ext cx="903003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Средняя разновозрастная группа №5 (</a:t>
            </a:r>
            <a:r>
              <a:rPr lang="ru-RU" sz="28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Смешарики</a:t>
            </a:r>
            <a:r>
              <a:rPr lang="ru-RU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)</a:t>
            </a:r>
            <a:endParaRPr lang="ru-RU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157001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851" y="1193106"/>
            <a:ext cx="784887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Выявить, что воздух обладает упругостью.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16769" y="188640"/>
            <a:ext cx="395172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«Вертушка»</a:t>
            </a:r>
            <a:endParaRPr lang="ru-RU" sz="48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Picture 2" descr="C:\Users\Бэлэкэч\Desktop\фото\IMG_20150126_1145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0032">
            <a:off x="5046673" y="2073017"/>
            <a:ext cx="2530993" cy="337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567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Бэлэкэч\Desktop\фото\IMG_20150126_1159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0375">
            <a:off x="2181362" y="3410273"/>
            <a:ext cx="1852922" cy="247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404664"/>
            <a:ext cx="561662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Был сахар… и куда-то исчез…</a:t>
            </a:r>
            <a:endParaRPr lang="ru-RU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908720"/>
            <a:ext cx="831641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познавательного интереса и расширение кругозора посредством узнавания, поиска новой информации о сахаре, а также путем экспериментирования.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формирование элементарных представлений о свойствах сахара.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-пронаблюдать удивительные свойства сахара на опытах.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836712"/>
            <a:ext cx="9367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:</a:t>
            </a:r>
            <a:endParaRPr lang="ru-RU" b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61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00729" y="260648"/>
            <a:ext cx="674255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Ожидаемый результат:</a:t>
            </a:r>
            <a:endParaRPr lang="ru-RU" sz="4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473181"/>
            <a:ext cx="871296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Предложенный проект  поможет в организации и проведении поисково – исследовательской деятельности детей среднего возраста в изучении неживой природы. Детям позволит приобрести точные знания об окружающем мире, самим добывать информацию об изучаемом объекте, его свойствах, взаимоотношениях в природе, повысить качества знания детей сформирует желание включаться в деятельность поиска и творчества.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413" y="3474032"/>
            <a:ext cx="6065837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4293096"/>
            <a:ext cx="77048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1.С.Н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Николаева « Методика экологического воспитания в детском саду»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2.А.Е.Чистякова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Г.П.Тугушева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«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Экспериментательная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деятельность детей среднего и старшего дошкольного возраста» (методическое пособие)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3.Журнал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 Дошкольная педагогика» №12 (2012)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4.Журнал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«Дошкольное воспитание» №6 (2007) №3- 2003, №12-2012</a:t>
            </a:r>
          </a:p>
        </p:txBody>
      </p:sp>
    </p:spTree>
    <p:extLst>
      <p:ext uri="{BB962C8B-B14F-4D97-AF65-F5344CB8AC3E}">
        <p14:creationId xmlns:p14="http://schemas.microsoft.com/office/powerpoint/2010/main" val="212057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3372" y="936009"/>
            <a:ext cx="85689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Дошкольники – прирожденные исследователи. Эта особенность заложено от природы. Тому подтверждение их любознательность, постоянное стремление к эксперименту, желание самосто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тельно находить решение проблемной ситуации.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помощью взрослого и самостоятельно ребенок усваивает разнообразные связи в окружающем мире : вступает в речевые контакты со сверстниками и взрослыми, делиться своими впечатлениями, принимает участие в разговоре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Поисково -исследовательская деятельность развивает и закрепляет познавательное отношение ребенка к окружающему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миру.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Задача педагога не пресекать эту деятельность, а активно помогать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616233" y="197380"/>
            <a:ext cx="518408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 </a:t>
            </a:r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Актуальность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498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6404" y="124271"/>
            <a:ext cx="22060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rgbClr val="B4DCFA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2. </a:t>
            </a:r>
            <a:r>
              <a:rPr lang="ru-RU" sz="20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rgbClr val="B4DCFA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Вид проекта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38597" y="155048"/>
            <a:ext cx="2128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познавательный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83403"/>
            <a:ext cx="437171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3. </a:t>
            </a: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Продолжительность проекта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21883" y="658705"/>
            <a:ext cx="1993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краткосрочный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4961" y="1149053"/>
            <a:ext cx="303801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4. </a:t>
            </a: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Участники проекта: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3331" y="1124744"/>
            <a:ext cx="4848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воспитанники и воспитатели группы №5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3789040"/>
            <a:ext cx="302679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6. Задачи проекта: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 rot="10800000" flipV="1">
            <a:off x="190256" y="4250705"/>
            <a:ext cx="84399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-Развивать познавательную активность детей.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-Создать условия для исследовательской деятельности детей.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-Вызвать желание детей участвовать в проекте.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-Прививать первоначальные навыки исследовательской деятельности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-252536" y="1628800"/>
            <a:ext cx="349093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</a:t>
            </a: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 проекта</a:t>
            </a:r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2132856"/>
            <a:ext cx="881952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Поддержать и развивать в ребенке интерес к исследованиям, посредством поисково- исследовательской деятельности.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Знакомить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детей с основными свойствами воды, льда путем организации         экспериментальной деятельности.</a:t>
            </a:r>
          </a:p>
          <a:p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36630" y="6334780"/>
            <a:ext cx="406553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7. </a:t>
            </a: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Сроки </a:t>
            </a:r>
            <a:r>
              <a:rPr lang="ru-RU" sz="20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реализации проекта</a:t>
            </a:r>
            <a:r>
              <a:rPr lang="ru-RU" sz="28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414051" y="6396335"/>
            <a:ext cx="12841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 недели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98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324544" y="102083"/>
            <a:ext cx="5773795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8. Этапы реализации проекта: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94692"/>
            <a:ext cx="8477129" cy="6463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выбор темы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определение цели и задач исследовательской работы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изучение методической литературы</a:t>
            </a:r>
          </a:p>
          <a:p>
            <a:pPr marL="285750" indent="-28575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разработка плана мероприятий подготовка нужного материала для опытов</a:t>
            </a:r>
          </a:p>
          <a:p>
            <a:pPr marL="285750" indent="-285750"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2. Основной этап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НОД</a:t>
            </a:r>
          </a:p>
          <a:p>
            <a:pPr marL="285750" indent="-285750">
              <a:buFontTx/>
              <a:buChar char="-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аблюдение на прогулке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игровая деятельность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беседа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игры эксперименты в режимных моментах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свободная изо деятельность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</a:p>
          <a:p>
            <a:pPr marL="285750" indent="-285750"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3. Заключительный этап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оформление фотоальбома « Мы- экспериментаторы»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 картотеки «Опыты и эксперименты»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презентация проекта «Все так интересно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просмотр презентации с детьми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93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2943" y="787170"/>
            <a:ext cx="87138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приобщать к навыкам экспериментирования; высказывать предположения, делать выводы, подвести к выводу: тяжелые предметы тонут, а легкие плавают.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8741" y="1700808"/>
            <a:ext cx="849694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Задачи: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образовательные: расширять представления о свойствах воды: тяжелые предметы в воде тонут, а легкие – плавают; приобщать к навыкам экспериментирования (высказывать предположения, делать выводы, обследовать предметы)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развивающие: развивать словарь и диалогическую речь: отвечать на вопросы, не повторять реплики детей; развивать тактильно - кинестетическую чувствительность, мелкую моторику рук; развивать интерес к экспериментированию; закрепить понятие о свойствах предметов; развивать логическое мышление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воспитательные: воспитывать аккуратность, трудолюбие, дисциплинированность (повторить правила игр с водой, поддерживать позитивное настроение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08724" y="17729"/>
            <a:ext cx="452053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«Тонет-не тонет</a:t>
            </a:r>
            <a:r>
              <a:rPr lang="ru-RU" sz="40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0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725144"/>
            <a:ext cx="2389278" cy="1792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4785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20688"/>
            <a:ext cx="89644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r>
              <a:rPr lang="ru-RU" sz="20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Выяснить способность магнита притягивать некоторые предметы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3597" y="1227889"/>
            <a:ext cx="875454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Развивать у детей представление о свойствах магнита.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способствовать овладению некоторыми способами обнаружения металлических предметов; способствовать формированию у детей познавательного интереса; обобщить, уточнить ранее полученные знания о свойствах магнита;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развивать у детей мыслительные операции: умение выдвигать гипотезы, делать выводы, подбирать способы действия.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воспитывать позитивное отношение к окружающему миру, желание исследовать его всеми доступными способами.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78683" y="188640"/>
            <a:ext cx="50962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«Фокусы от зайчика»</a:t>
            </a:r>
            <a:endParaRPr lang="ru-RU" sz="44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8168">
            <a:off x="5650792" y="4539013"/>
            <a:ext cx="2600379" cy="1949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864988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2543" y="583813"/>
            <a:ext cx="8712968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0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Расширять представление об использовании человеком факторов природной среды: формировать представление детей о значимости чистой воды и воздуха в жизни человека.</a:t>
            </a:r>
          </a:p>
          <a:p>
            <a:r>
              <a:rPr lang="ru-RU" sz="20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развивать наблюдательность, умение сравнивать, анализировать, обобщать, развивать познавательный интерес детей в процессе экспериментирования, устанавливать причинно-следственной зависимости, учить умению делать выводы;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формировать навыки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коммуникативности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самостоятельности, наблюдательности, элементарного самоконтроля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своих действий;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воспитывать эмоционально-ценностное отношение к окружающему миру;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-создавать  благоприятную атмосферу доброжелательности и взаимопонимания.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7" y="168315"/>
            <a:ext cx="680682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«Плавающее перо»</a:t>
            </a:r>
            <a:endParaRPr lang="ru-RU" sz="44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5003">
            <a:off x="6091931" y="4830582"/>
            <a:ext cx="2595830" cy="194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0116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540" y="1175620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процессе экспериментирования показать детям, как вода растворяет вещества (краску, как при низкой температуре (охлаждении) вода замерзает, превращается в лёд. Познакомить детей с признаком «температура»; закрепить знания основных цветов; воспитывать у детей желание оберегать и создавать красивое; учить выражать словами свои впечатления.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87895" y="252290"/>
            <a:ext cx="578395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«Цветные льдинки»</a:t>
            </a:r>
            <a:endParaRPr lang="ru-RU" sz="44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525791"/>
            <a:ext cx="2390018" cy="1870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172339"/>
            <a:ext cx="7205663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1540" y="3879460"/>
            <a:ext cx="65193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Цель: познакомить со свойствами снега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Вывод: В тепле снег тает. Превращается  в воду.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170" y="4581128"/>
            <a:ext cx="2365375" cy="187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6206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922" y="675151"/>
            <a:ext cx="834702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i="1" dirty="0" smtClean="0"/>
          </a:p>
          <a:p>
            <a:r>
              <a:rPr lang="ru-RU" sz="24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познакомить детей с тем, что внутри человека есть воздух и обнаружить его;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развивать любознательность, внимание;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поддерживать интерес к познанию окружающей действительности с помощью постановки проблемных вопросов;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3406" y="20822"/>
            <a:ext cx="903649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«Невидимый воздух»</a:t>
            </a:r>
            <a:endParaRPr lang="ru-RU" sz="48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347" y="3861048"/>
            <a:ext cx="3088813" cy="2411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891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493</TotalTime>
  <Words>889</Words>
  <Application>Microsoft Office PowerPoint</Application>
  <PresentationFormat>Экран (4:3)</PresentationFormat>
  <Paragraphs>105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Чулпан</dc:creator>
  <cp:lastModifiedBy>Бэлэкэч</cp:lastModifiedBy>
  <cp:revision>59</cp:revision>
  <dcterms:created xsi:type="dcterms:W3CDTF">2015-01-25T17:59:41Z</dcterms:created>
  <dcterms:modified xsi:type="dcterms:W3CDTF">2016-11-09T11:40:53Z</dcterms:modified>
</cp:coreProperties>
</file>