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2" r:id="rId3"/>
    <p:sldId id="257" r:id="rId4"/>
    <p:sldId id="258" r:id="rId5"/>
    <p:sldId id="263" r:id="rId6"/>
    <p:sldId id="264" r:id="rId7"/>
    <p:sldId id="259" r:id="rId8"/>
    <p:sldId id="260" r:id="rId9"/>
    <p:sldId id="261" r:id="rId10"/>
    <p:sldId id="265" r:id="rId11"/>
    <p:sldId id="267" r:id="rId12"/>
    <p:sldId id="269" r:id="rId13"/>
    <p:sldId id="268" r:id="rId14"/>
    <p:sldId id="270" r:id="rId15"/>
    <p:sldId id="271" r:id="rId16"/>
    <p:sldId id="272" r:id="rId17"/>
    <p:sldId id="276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DA337-DFAB-4D5E-BE44-DA792FD12969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D7038-79B9-408E-9EDD-9E84D0961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220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546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21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13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466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491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02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392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918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970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81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151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E7A42-97B9-40EE-9407-7119B9973836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2568D-6E69-4F70-9D1A-A0FF43A9E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551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988840"/>
            <a:ext cx="7628384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Отчёт по самообразованию на тему: «Экология в старшей группе»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68961" y="5124535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</a:t>
            </a:r>
            <a:r>
              <a:rPr lang="ru-RU" dirty="0" err="1" smtClean="0">
                <a:solidFill>
                  <a:schemeClr val="tx1"/>
                </a:solidFill>
              </a:rPr>
              <a:t>Абасова</a:t>
            </a:r>
            <a:r>
              <a:rPr lang="ru-RU" dirty="0" smtClean="0">
                <a:solidFill>
                  <a:schemeClr val="tx1"/>
                </a:solidFill>
              </a:rPr>
              <a:t> Н.С.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6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Высаживание семян огурцов</a:t>
            </a:r>
            <a:endParaRPr lang="ru-RU" dirty="0"/>
          </a:p>
        </p:txBody>
      </p:sp>
      <p:pic>
        <p:nvPicPr>
          <p:cNvPr id="8194" name="Picture 2" descr="C:\Users\Милана\Desktop\Новая папка (5)\IMG_6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68960"/>
            <a:ext cx="5052053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Милана\Desktop\Новая папка (5)\IMG_6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836712"/>
            <a:ext cx="3971933" cy="297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75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112" y="401648"/>
            <a:ext cx="3106688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Дети старшей группы уже знают, что нашу планету необходимо озеленять. Именно поэтому а огороде на участке мы посадили фруктовые деревья.</a:t>
            </a:r>
            <a:endParaRPr lang="ru-RU" dirty="0"/>
          </a:p>
        </p:txBody>
      </p:sp>
      <p:pic>
        <p:nvPicPr>
          <p:cNvPr id="10242" name="Picture 2" descr="C:\Users\Милана\Desktop\Новая папка (5)\IMG_60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2996952"/>
            <a:ext cx="5148064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Милана\Desktop\Новая папка (5)\IMG_60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148066" cy="386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67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Милана\Desktop\Новая папка (5)\IMG_59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661"/>
            <a:ext cx="9144000" cy="685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53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8640"/>
            <a:ext cx="7416824" cy="13967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Как уже говорилось ранее, в этом году наше экологическое воспитание шло в ногу с такими задачами годового плана, как трудовое развитие и коллективный труд</a:t>
            </a:r>
            <a:endParaRPr lang="ru-RU" dirty="0"/>
          </a:p>
        </p:txBody>
      </p:sp>
      <p:pic>
        <p:nvPicPr>
          <p:cNvPr id="11266" name="Picture 2" descr="C:\Users\Милана\Desktop\Новая папка (5)\IMG_58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64088" y="4005064"/>
            <a:ext cx="3630184" cy="272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Милана\Desktop\Новая папка (5)\IMG_59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098593"/>
            <a:ext cx="4968552" cy="37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Милана\Desktop\Новая папка (5)\IMG_59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6614" y="1124744"/>
            <a:ext cx="3960440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01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Милана\Desktop\Новая папка (5)\IMG_60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Милана\Desktop\Новая папка (5)\IMG_60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16" y="267121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Милана\Desktop\Новая папка (5)\IMG_608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21" y="3429000"/>
            <a:ext cx="437997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548680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Посадка помидоров, кукурузы, огурцов, подсолнуха, перца, фасоли.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43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Милана\Desktop\Новая папка (5)\IMG_60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Милана\Desktop\Новая папка (5)\IMG_60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325" y="144016"/>
            <a:ext cx="4475989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Милана\Desktop\Новая папка (5)\IMG_60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325" y="3501008"/>
            <a:ext cx="4410675" cy="330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Милана\Desktop\Новая папка (5)\IMG_60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6110" y="0"/>
            <a:ext cx="4587890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22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2120" y="332656"/>
            <a:ext cx="3168352" cy="28083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Также, дети наблюдали и за живыми обитателями </a:t>
            </a:r>
            <a:r>
              <a:rPr lang="ru-RU" smtClean="0"/>
              <a:t>нашего участка: </a:t>
            </a:r>
            <a:r>
              <a:rPr lang="ru-RU" dirty="0" smtClean="0"/>
              <a:t>голубями и грачами</a:t>
            </a:r>
            <a:endParaRPr lang="ru-RU" dirty="0"/>
          </a:p>
        </p:txBody>
      </p:sp>
      <p:pic>
        <p:nvPicPr>
          <p:cNvPr id="15362" name="Picture 2" descr="C:\Users\Милана\Desktop\Новая папка (5)\IMG_59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824536" cy="361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Милана\Desktop\Новая папка (5)\IMG_59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7115" y="3068960"/>
            <a:ext cx="5024154" cy="376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2155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Также, я являюсь лидером волонтерского движения «Муравьи», целью создания которого является озеленение станицы, сбор и сдача макулатуры и помощь ветеранам Великой Отечественной войны.</a:t>
            </a:r>
            <a:endParaRPr lang="ru-RU" sz="2000" dirty="0"/>
          </a:p>
          <a:p>
            <a:pPr marL="0" indent="0"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026" name="Picture 2" descr="C:\Users\Милана\Desktop\5vR1rVaAET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307" y="1916832"/>
            <a:ext cx="2851517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илана\Desktop\9 мая\IMG_61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673823"/>
            <a:ext cx="3994230" cy="299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илана\Desktop\9 мая\IMG_61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0028" y="1483630"/>
            <a:ext cx="3842138" cy="288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030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200709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На данный момент, я считаю, что поставленные в начале учебного года задачи нами выполнены. Не мало помогли нам в этом родители детей старшей группы. Без их помощи у нас бы не было этого прекрасного мини-огорода.</a:t>
            </a:r>
            <a:endParaRPr lang="ru-RU" sz="3100" dirty="0"/>
          </a:p>
        </p:txBody>
      </p:sp>
      <p:pic>
        <p:nvPicPr>
          <p:cNvPr id="16386" name="Picture 2" descr="C:\Users\Милана\Desktop\Новая папка (5)\IMG_60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6846" y="2420888"/>
            <a:ext cx="576064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67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13247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Благодарю за внимание!!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8876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• Развитие положительных нравственных качеств, побуждающих детей к соблюдению норм поведения в природе, в обществе.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• Воспитание этических и эстетических чувств, развитие эмоций средствами природы.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• Формирование познавательных, практических и творческих умений экологического характера у детей дошкольного возраста.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91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548680"/>
            <a:ext cx="4269160" cy="29523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Моя тема по самообразованию – Экологическое воспитание дошкольников. В этом году данная тема совпала с нашим годовым планом, задача которого - трудовое воспитание дошкольников. </a:t>
            </a:r>
            <a:endParaRPr lang="ru-RU" dirty="0"/>
          </a:p>
        </p:txBody>
      </p:sp>
      <p:pic>
        <p:nvPicPr>
          <p:cNvPr id="1026" name="Picture 2" descr="C:\Users\Милана\Desktop\Новая папка (5)\IMG_59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422466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илана\Desktop\Новая папка (5)\IMG_61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4110259" cy="308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11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332657"/>
            <a:ext cx="3682752" cy="316835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Зимой этого года мы проводили наблюдение за изменениями в погоде и окружающей среде (за деревьями, кустарниками, небом)</a:t>
            </a:r>
            <a:endParaRPr lang="ru-RU" dirty="0"/>
          </a:p>
        </p:txBody>
      </p:sp>
      <p:pic>
        <p:nvPicPr>
          <p:cNvPr id="2050" name="Picture 2" descr="C:\Users\Милана\Desktop\Новая папка (5)\IMG_58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4727509" cy="354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илана\Desktop\Новая папка (5)\IMG_58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5013" y="3212976"/>
            <a:ext cx="4164971" cy="354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илана\Desktop\Новая папка (5)\IMG_58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838" y="54006"/>
            <a:ext cx="4211960" cy="3158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771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02221" y="1412776"/>
            <a:ext cx="2530624" cy="492941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А пока за окном снег и непогода, мы с детьми высадили «огород на подоконнике». Здесь у нас лук, петрушка, фасоль, кориандр и многое другое</a:t>
            </a:r>
            <a:endParaRPr lang="ru-RU" dirty="0"/>
          </a:p>
        </p:txBody>
      </p:sp>
      <p:pic>
        <p:nvPicPr>
          <p:cNvPr id="5122" name="Picture 2" descr="C:\Users\Милана\Desktop\Новая папка (5)\IMG_57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484784"/>
            <a:ext cx="6492507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34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илана\Desktop\Новая папка (5)\IMG_57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79" y="0"/>
            <a:ext cx="6375806" cy="478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Милана\Desktop\Новая папка (5)\IMG_57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564904"/>
            <a:ext cx="3083209" cy="4111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Милана\Desktop\Новая папка (5)\IMG_574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2085696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80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2384" y="476672"/>
            <a:ext cx="3394720" cy="56494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Обеспечивалось непосредственное общение детей с живой природой, вовлечение в активную природную деятельность.</a:t>
            </a:r>
          </a:p>
          <a:p>
            <a:pPr marL="0" indent="0">
              <a:buNone/>
            </a:pPr>
            <a:r>
              <a:rPr lang="ru-RU" dirty="0" smtClean="0"/>
              <a:t>Например, мы высаживали картофель в своем огороде на участке.</a:t>
            </a:r>
            <a:endParaRPr lang="ru-RU" dirty="0"/>
          </a:p>
        </p:txBody>
      </p:sp>
      <p:pic>
        <p:nvPicPr>
          <p:cNvPr id="3074" name="Picture 2" descr="C:\Users\Милана\Desktop\Новая папка (5)\IMG_6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800532" cy="36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0580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илана\Desktop\Новая папка (5)\IMG_60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71999" cy="342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илана\Desktop\Новая папка (5)\IMG_60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Милана\Desktop\Новая папка (5)\IMG_60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Милана\Desktop\Новая папка (5)\IMG_60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3428999"/>
            <a:ext cx="4572001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35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252028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Через экологическое воспитание в детском саду дети получают не только теоретические, но и практические знания о живой природе.</a:t>
            </a:r>
            <a:endParaRPr lang="ru-RU" dirty="0"/>
          </a:p>
        </p:txBody>
      </p:sp>
      <p:pic>
        <p:nvPicPr>
          <p:cNvPr id="7171" name="Picture 3" descr="C:\Users\Милана\Desktop\Новая папка (5)\IMG_60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9818" y="2204864"/>
            <a:ext cx="6204181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01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339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Отчёт по самообразованию на тему: «Экология в старшей группе»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Высаживание семян огурцов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данный момент, я считаю, что поставленные в начале учебного года задачи нами выполнены. Не мало помогли нам в этом родители детей старшей группы. Без их помощи у нас бы не было этого прекрасного мини-огорода.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самообразованию на тему: «Экология в старшей группе»</dc:title>
  <dc:creator>Милана</dc:creator>
  <cp:lastModifiedBy>Милана</cp:lastModifiedBy>
  <cp:revision>11</cp:revision>
  <dcterms:created xsi:type="dcterms:W3CDTF">2017-05-14T12:22:29Z</dcterms:created>
  <dcterms:modified xsi:type="dcterms:W3CDTF">2017-06-01T13:45:47Z</dcterms:modified>
</cp:coreProperties>
</file>