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01089D-094A-48BA-B3D0-3FFE849EB07D}" type="doc">
      <dgm:prSet loTypeId="urn:microsoft.com/office/officeart/2005/8/layout/hierarchy3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D8E2B22-0E10-4E71-BCD9-CD5B618B50CD}">
      <dgm:prSet phldrT="[Текст]"/>
      <dgm:spPr/>
      <dgm:t>
        <a:bodyPr/>
        <a:lstStyle/>
        <a:p>
          <a:r>
            <a:rPr lang="ru-RU" b="1" i="0" dirty="0" smtClean="0">
              <a:latin typeface="Times New Roman" pitchFamily="18" charset="0"/>
              <a:cs typeface="Times New Roman" pitchFamily="18" charset="0"/>
            </a:rPr>
            <a:t>Ценностные</a:t>
          </a:r>
          <a:endParaRPr lang="ru-RU" b="1" i="0" dirty="0">
            <a:latin typeface="Times New Roman" pitchFamily="18" charset="0"/>
            <a:cs typeface="Times New Roman" pitchFamily="18" charset="0"/>
          </a:endParaRPr>
        </a:p>
      </dgm:t>
    </dgm:pt>
    <dgm:pt modelId="{D7E12DEB-0621-4D5A-86AD-0F6D54E9E1AF}" type="parTrans" cxnId="{2B3F7543-C802-446F-8082-DDD1EE4E6C2F}">
      <dgm:prSet/>
      <dgm:spPr/>
      <dgm:t>
        <a:bodyPr/>
        <a:lstStyle/>
        <a:p>
          <a:endParaRPr lang="ru-RU"/>
        </a:p>
      </dgm:t>
    </dgm:pt>
    <dgm:pt modelId="{F44CE878-450A-450B-954A-6C49D87367B1}" type="sibTrans" cxnId="{2B3F7543-C802-446F-8082-DDD1EE4E6C2F}">
      <dgm:prSet/>
      <dgm:spPr/>
      <dgm:t>
        <a:bodyPr/>
        <a:lstStyle/>
        <a:p>
          <a:endParaRPr lang="ru-RU"/>
        </a:p>
      </dgm:t>
    </dgm:pt>
    <dgm:pt modelId="{A78EBC77-ED22-4281-81B8-A7100B7D9390}">
      <dgm:prSet phldrT="[Текст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200" u="none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Личностно возвышающая</a:t>
          </a:r>
          <a:endParaRPr lang="ru-RU" sz="1200" u="none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76FF7D0-C4AC-4D83-B7FA-7FECCD4478E2}" type="parTrans" cxnId="{067AA885-5868-4486-9544-B05F513DE613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851F3D01-70F4-43B1-9871-BE436174826E}" type="sibTrans" cxnId="{067AA885-5868-4486-9544-B05F513DE613}">
      <dgm:prSet/>
      <dgm:spPr/>
      <dgm:t>
        <a:bodyPr/>
        <a:lstStyle/>
        <a:p>
          <a:endParaRPr lang="ru-RU"/>
        </a:p>
      </dgm:t>
    </dgm:pt>
    <dgm:pt modelId="{4F2230E5-317E-47E8-9FCC-3122800CAD35}">
      <dgm:prSet phldrT="[Текст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200" u="none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Комфортизация межличностных отношений</a:t>
          </a:r>
          <a:endParaRPr lang="ru-RU" sz="1200" u="none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F02F325-D444-40A1-B13D-22A702F76CE5}" type="parTrans" cxnId="{BE264CF1-D792-433C-A035-F08C58F6E0A9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31FE62B4-3DB0-4210-A2CB-4FAB7E5666FD}" type="sibTrans" cxnId="{BE264CF1-D792-433C-A035-F08C58F6E0A9}">
      <dgm:prSet/>
      <dgm:spPr/>
      <dgm:t>
        <a:bodyPr/>
        <a:lstStyle/>
        <a:p>
          <a:endParaRPr lang="ru-RU"/>
        </a:p>
      </dgm:t>
    </dgm:pt>
    <dgm:pt modelId="{7CC2FC0B-EE5C-4C52-8988-BEC8FBFBE3F0}">
      <dgm:prSet phldrT="[Текст]"/>
      <dgm:spPr/>
      <dgm:t>
        <a:bodyPr/>
        <a:lstStyle/>
        <a:p>
          <a:r>
            <a:rPr lang="ru-RU" b="1" i="0" dirty="0" smtClean="0">
              <a:latin typeface="Times New Roman" pitchFamily="18" charset="0"/>
              <a:cs typeface="Times New Roman" pitchFamily="18" charset="0"/>
            </a:rPr>
            <a:t>Технологические</a:t>
          </a:r>
          <a:endParaRPr lang="ru-RU" b="1" i="0" dirty="0">
            <a:latin typeface="Times New Roman" pitchFamily="18" charset="0"/>
            <a:cs typeface="Times New Roman" pitchFamily="18" charset="0"/>
          </a:endParaRPr>
        </a:p>
      </dgm:t>
    </dgm:pt>
    <dgm:pt modelId="{6363F844-AB40-46B9-95F9-072054EA3CFC}" type="parTrans" cxnId="{515D9B0E-5C3C-4574-B653-4285B367F8A0}">
      <dgm:prSet/>
      <dgm:spPr/>
      <dgm:t>
        <a:bodyPr/>
        <a:lstStyle/>
        <a:p>
          <a:endParaRPr lang="ru-RU"/>
        </a:p>
      </dgm:t>
    </dgm:pt>
    <dgm:pt modelId="{038DE384-87CA-4CD0-9BE7-E48B3FD1FA75}" type="sibTrans" cxnId="{515D9B0E-5C3C-4574-B653-4285B367F8A0}">
      <dgm:prSet/>
      <dgm:spPr/>
      <dgm:t>
        <a:bodyPr/>
        <a:lstStyle/>
        <a:p>
          <a:endParaRPr lang="ru-RU"/>
        </a:p>
      </dgm:t>
    </dgm:pt>
    <dgm:pt modelId="{1D9FE9DE-106C-421C-8E90-0ED192E92167}">
      <dgm:prSet phldrT="[Текст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u="none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Межличностная адаптация</a:t>
          </a:r>
          <a:endParaRPr lang="ru-RU" u="none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573A9A9-0F90-40B6-BC5C-583A887516C1}" type="parTrans" cxnId="{5BEC6C93-41D4-46DF-9A4A-29A373922C9D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82C8EA18-33EF-4F88-A24B-0CC092D599F5}" type="sibTrans" cxnId="{5BEC6C93-41D4-46DF-9A4A-29A373922C9D}">
      <dgm:prSet/>
      <dgm:spPr/>
      <dgm:t>
        <a:bodyPr/>
        <a:lstStyle/>
        <a:p>
          <a:endParaRPr lang="ru-RU"/>
        </a:p>
      </dgm:t>
    </dgm:pt>
    <dgm:pt modelId="{2B231299-E614-40B8-90E8-ECEE82B570F0}">
      <dgm:prSet phldrT="[Текст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u="none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Высвечивание лучших личностно-деловых качеств</a:t>
          </a:r>
          <a:endParaRPr lang="ru-RU" u="none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03F4235-B321-43C7-95DD-7C7E5EAA2920}" type="parTrans" cxnId="{645ECE8F-C17C-45E2-A3FB-33DA299634CB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5ECF837B-BE14-49A2-8AEE-FEFE5EDAA3CC}" type="sibTrans" cxnId="{645ECE8F-C17C-45E2-A3FB-33DA299634CB}">
      <dgm:prSet/>
      <dgm:spPr/>
      <dgm:t>
        <a:bodyPr/>
        <a:lstStyle/>
        <a:p>
          <a:endParaRPr lang="ru-RU"/>
        </a:p>
      </dgm:t>
    </dgm:pt>
    <dgm:pt modelId="{6D681C02-4D5E-4CCF-A20A-D8410BB918B5}">
      <dgm:prSet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200" b="0" u="none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Психотерапевтическая</a:t>
          </a:r>
          <a:endParaRPr lang="ru-RU" sz="1200" b="0" u="none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6D15EF-E5A4-436A-A709-ED2B6C222B13}" type="parTrans" cxnId="{B2C3C754-2CD1-4116-B571-75AAB6871DF0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ru-RU"/>
        </a:p>
      </dgm:t>
    </dgm:pt>
    <dgm:pt modelId="{C1B783CE-BA11-4956-BEEE-9039C95E57CC}" type="sibTrans" cxnId="{B2C3C754-2CD1-4116-B571-75AAB6871DF0}">
      <dgm:prSet/>
      <dgm:spPr/>
      <dgm:t>
        <a:bodyPr/>
        <a:lstStyle/>
        <a:p>
          <a:endParaRPr lang="ru-RU"/>
        </a:p>
      </dgm:t>
    </dgm:pt>
    <dgm:pt modelId="{04F54627-8AE3-44AE-824C-3AF990F07F4B}">
      <dgm:prSet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200" u="none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Затенения негативных личностных характеристик</a:t>
          </a:r>
          <a:endParaRPr lang="ru-RU" sz="1200" u="none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561639F-17DC-4673-8CE6-222EC5DF989D}" type="parTrans" cxnId="{823E763C-E554-43FA-A988-2769980D9426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15E34C80-C0DF-44A2-B88B-B339AFB0FA4D}" type="sibTrans" cxnId="{823E763C-E554-43FA-A988-2769980D9426}">
      <dgm:prSet/>
      <dgm:spPr/>
      <dgm:t>
        <a:bodyPr/>
        <a:lstStyle/>
        <a:p>
          <a:endParaRPr lang="ru-RU"/>
        </a:p>
      </dgm:t>
    </dgm:pt>
    <dgm:pt modelId="{D9A0CC1E-62F8-4F56-9E96-074FAFB3AE10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u="none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Организация внимания</a:t>
          </a:r>
          <a:endParaRPr lang="ru-RU" u="none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81A9605-1D3B-440D-AD8C-66EF250A9070}" type="parTrans" cxnId="{8A6DA1D9-3245-4F94-B68C-11F426D9F2BA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25FBBC45-FE3F-49B8-B4CC-0E152ACD2BE1}" type="sibTrans" cxnId="{8A6DA1D9-3245-4F94-B68C-11F426D9F2BA}">
      <dgm:prSet/>
      <dgm:spPr/>
      <dgm:t>
        <a:bodyPr/>
        <a:lstStyle/>
        <a:p>
          <a:endParaRPr lang="ru-RU"/>
        </a:p>
      </dgm:t>
    </dgm:pt>
    <dgm:pt modelId="{BB7B4E0C-8793-473C-ACE2-119BDC249BD7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u="none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Преодоления возрастных рубежей</a:t>
          </a:r>
          <a:endParaRPr lang="ru-RU" u="none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248716A-B1C1-42D3-862A-3470F25F2225}" type="parTrans" cxnId="{1F4382EA-14B4-4C97-AD07-505E88E4921B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F28CD35E-5981-436B-9D34-534C21DA7A03}" type="sibTrans" cxnId="{1F4382EA-14B4-4C97-AD07-505E88E4921B}">
      <dgm:prSet/>
      <dgm:spPr/>
      <dgm:t>
        <a:bodyPr/>
        <a:lstStyle/>
        <a:p>
          <a:endParaRPr lang="ru-RU"/>
        </a:p>
      </dgm:t>
    </dgm:pt>
    <dgm:pt modelId="{C16E4BAE-F8F8-4F04-AEE5-6204A74F80DE}" type="pres">
      <dgm:prSet presAssocID="{9E01089D-094A-48BA-B3D0-3FFE849EB07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4F7D7A0-273A-4F3E-89A9-63CC8BCC9492}" type="pres">
      <dgm:prSet presAssocID="{DD8E2B22-0E10-4E71-BCD9-CD5B618B50CD}" presName="root" presStyleCnt="0"/>
      <dgm:spPr/>
      <dgm:t>
        <a:bodyPr/>
        <a:lstStyle/>
        <a:p>
          <a:endParaRPr lang="ru-RU"/>
        </a:p>
      </dgm:t>
    </dgm:pt>
    <dgm:pt modelId="{5DFF8159-4624-4612-9670-77639C5B39D1}" type="pres">
      <dgm:prSet presAssocID="{DD8E2B22-0E10-4E71-BCD9-CD5B618B50CD}" presName="rootComposite" presStyleCnt="0"/>
      <dgm:spPr/>
      <dgm:t>
        <a:bodyPr/>
        <a:lstStyle/>
        <a:p>
          <a:endParaRPr lang="ru-RU"/>
        </a:p>
      </dgm:t>
    </dgm:pt>
    <dgm:pt modelId="{C1FFF434-B621-42B7-9FD1-6FB494973A6E}" type="pres">
      <dgm:prSet presAssocID="{DD8E2B22-0E10-4E71-BCD9-CD5B618B50CD}" presName="rootText" presStyleLbl="node1" presStyleIdx="0" presStyleCnt="2"/>
      <dgm:spPr/>
      <dgm:t>
        <a:bodyPr/>
        <a:lstStyle/>
        <a:p>
          <a:endParaRPr lang="ru-RU"/>
        </a:p>
      </dgm:t>
    </dgm:pt>
    <dgm:pt modelId="{13429354-A354-4AC7-A029-954BA62622A0}" type="pres">
      <dgm:prSet presAssocID="{DD8E2B22-0E10-4E71-BCD9-CD5B618B50CD}" presName="rootConnector" presStyleLbl="node1" presStyleIdx="0" presStyleCnt="2"/>
      <dgm:spPr/>
      <dgm:t>
        <a:bodyPr/>
        <a:lstStyle/>
        <a:p>
          <a:endParaRPr lang="ru-RU"/>
        </a:p>
      </dgm:t>
    </dgm:pt>
    <dgm:pt modelId="{A8B733D1-868A-4BBA-A51D-512B88DA0590}" type="pres">
      <dgm:prSet presAssocID="{DD8E2B22-0E10-4E71-BCD9-CD5B618B50CD}" presName="childShape" presStyleCnt="0"/>
      <dgm:spPr/>
      <dgm:t>
        <a:bodyPr/>
        <a:lstStyle/>
        <a:p>
          <a:endParaRPr lang="ru-RU"/>
        </a:p>
      </dgm:t>
    </dgm:pt>
    <dgm:pt modelId="{AA072EA3-12B2-4D31-B8F1-439DE422A442}" type="pres">
      <dgm:prSet presAssocID="{776FF7D0-C4AC-4D83-B7FA-7FECCD4478E2}" presName="Name13" presStyleLbl="parChTrans1D2" presStyleIdx="0" presStyleCnt="8"/>
      <dgm:spPr/>
      <dgm:t>
        <a:bodyPr/>
        <a:lstStyle/>
        <a:p>
          <a:endParaRPr lang="ru-RU"/>
        </a:p>
      </dgm:t>
    </dgm:pt>
    <dgm:pt modelId="{149CB710-0B61-4C7E-9E40-5493EFA09285}" type="pres">
      <dgm:prSet presAssocID="{A78EBC77-ED22-4281-81B8-A7100B7D9390}" presName="childText" presStyleLbl="bgAcc1" presStyleIdx="0" presStyleCnt="8" custScaleX="112139" custScaleY="509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C4B708-BC7C-4591-AC84-9242F5563B5B}" type="pres">
      <dgm:prSet presAssocID="{FF02F325-D444-40A1-B13D-22A702F76CE5}" presName="Name13" presStyleLbl="parChTrans1D2" presStyleIdx="1" presStyleCnt="8"/>
      <dgm:spPr/>
      <dgm:t>
        <a:bodyPr/>
        <a:lstStyle/>
        <a:p>
          <a:endParaRPr lang="ru-RU"/>
        </a:p>
      </dgm:t>
    </dgm:pt>
    <dgm:pt modelId="{2077D719-E200-4540-9F8E-5DDD22C32644}" type="pres">
      <dgm:prSet presAssocID="{4F2230E5-317E-47E8-9FCC-3122800CAD35}" presName="childText" presStyleLbl="bgAcc1" presStyleIdx="1" presStyleCnt="8" custScaleX="125590" custScaleY="119590" custLinFactNeighborX="-836" custLinFactNeighborY="65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D8A33C-0C45-46B3-A1AC-C1EC7E8E3234}" type="pres">
      <dgm:prSet presAssocID="{E96D15EF-E5A4-436A-A709-ED2B6C222B13}" presName="Name13" presStyleLbl="parChTrans1D2" presStyleIdx="2" presStyleCnt="8"/>
      <dgm:spPr/>
      <dgm:t>
        <a:bodyPr/>
        <a:lstStyle/>
        <a:p>
          <a:endParaRPr lang="ru-RU"/>
        </a:p>
      </dgm:t>
    </dgm:pt>
    <dgm:pt modelId="{77F2E92B-38F0-4E63-A2E3-7F6319D00A25}" type="pres">
      <dgm:prSet presAssocID="{6D681C02-4D5E-4CCF-A20A-D8410BB918B5}" presName="childText" presStyleLbl="bgAcc1" presStyleIdx="2" presStyleCnt="8" custScaleX="138812" custLinFactNeighborX="-836" custLinFactNeighborY="235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FF516D-386D-4657-9D30-5C94B6190295}" type="pres">
      <dgm:prSet presAssocID="{7CC2FC0B-EE5C-4C52-8988-BEC8FBFBE3F0}" presName="root" presStyleCnt="0"/>
      <dgm:spPr/>
      <dgm:t>
        <a:bodyPr/>
        <a:lstStyle/>
        <a:p>
          <a:endParaRPr lang="ru-RU"/>
        </a:p>
      </dgm:t>
    </dgm:pt>
    <dgm:pt modelId="{5839631B-FDC5-4C19-B7A1-D28D586A6ECE}" type="pres">
      <dgm:prSet presAssocID="{7CC2FC0B-EE5C-4C52-8988-BEC8FBFBE3F0}" presName="rootComposite" presStyleCnt="0"/>
      <dgm:spPr/>
      <dgm:t>
        <a:bodyPr/>
        <a:lstStyle/>
        <a:p>
          <a:endParaRPr lang="ru-RU"/>
        </a:p>
      </dgm:t>
    </dgm:pt>
    <dgm:pt modelId="{4C6351C0-4E2A-4652-BAFE-CAC9F2586A6A}" type="pres">
      <dgm:prSet presAssocID="{7CC2FC0B-EE5C-4C52-8988-BEC8FBFBE3F0}" presName="rootText" presStyleLbl="node1" presStyleIdx="1" presStyleCnt="2"/>
      <dgm:spPr/>
      <dgm:t>
        <a:bodyPr/>
        <a:lstStyle/>
        <a:p>
          <a:endParaRPr lang="ru-RU"/>
        </a:p>
      </dgm:t>
    </dgm:pt>
    <dgm:pt modelId="{521AAC15-0BD8-45E7-8404-636FAC9FD428}" type="pres">
      <dgm:prSet presAssocID="{7CC2FC0B-EE5C-4C52-8988-BEC8FBFBE3F0}" presName="rootConnector" presStyleLbl="node1" presStyleIdx="1" presStyleCnt="2"/>
      <dgm:spPr/>
      <dgm:t>
        <a:bodyPr/>
        <a:lstStyle/>
        <a:p>
          <a:endParaRPr lang="ru-RU"/>
        </a:p>
      </dgm:t>
    </dgm:pt>
    <dgm:pt modelId="{01B5AC34-1FE3-4155-B4D9-B4DA912D5A4E}" type="pres">
      <dgm:prSet presAssocID="{7CC2FC0B-EE5C-4C52-8988-BEC8FBFBE3F0}" presName="childShape" presStyleCnt="0"/>
      <dgm:spPr/>
      <dgm:t>
        <a:bodyPr/>
        <a:lstStyle/>
        <a:p>
          <a:endParaRPr lang="ru-RU"/>
        </a:p>
      </dgm:t>
    </dgm:pt>
    <dgm:pt modelId="{3E45FDBD-1FA7-4ED0-8535-552F24F1D701}" type="pres">
      <dgm:prSet presAssocID="{A573A9A9-0F90-40B6-BC5C-583A887516C1}" presName="Name13" presStyleLbl="parChTrans1D2" presStyleIdx="3" presStyleCnt="8"/>
      <dgm:spPr/>
      <dgm:t>
        <a:bodyPr/>
        <a:lstStyle/>
        <a:p>
          <a:endParaRPr lang="ru-RU"/>
        </a:p>
      </dgm:t>
    </dgm:pt>
    <dgm:pt modelId="{52B900D4-0026-42E1-9853-27538588BB2D}" type="pres">
      <dgm:prSet presAssocID="{1D9FE9DE-106C-421C-8E90-0ED192E92167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AB5BFD-4090-4503-AC8D-8EAD1D98B056}" type="pres">
      <dgm:prSet presAssocID="{103F4235-B321-43C7-95DD-7C7E5EAA2920}" presName="Name13" presStyleLbl="parChTrans1D2" presStyleIdx="4" presStyleCnt="8"/>
      <dgm:spPr/>
      <dgm:t>
        <a:bodyPr/>
        <a:lstStyle/>
        <a:p>
          <a:endParaRPr lang="ru-RU"/>
        </a:p>
      </dgm:t>
    </dgm:pt>
    <dgm:pt modelId="{AE9EAF0E-59BC-4B42-A527-913555B085FC}" type="pres">
      <dgm:prSet presAssocID="{2B231299-E614-40B8-90E8-ECEE82B570F0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512108-C6AE-4326-9B26-801CF48C0670}" type="pres">
      <dgm:prSet presAssocID="{0561639F-17DC-4673-8CE6-222EC5DF989D}" presName="Name13" presStyleLbl="parChTrans1D2" presStyleIdx="5" presStyleCnt="8"/>
      <dgm:spPr/>
      <dgm:t>
        <a:bodyPr/>
        <a:lstStyle/>
        <a:p>
          <a:endParaRPr lang="ru-RU"/>
        </a:p>
      </dgm:t>
    </dgm:pt>
    <dgm:pt modelId="{AD0829FB-3DC7-40E4-85AB-6441318160E8}" type="pres">
      <dgm:prSet presAssocID="{04F54627-8AE3-44AE-824C-3AF990F07F4B}" presName="childText" presStyleLbl="bgAcc1" presStyleIdx="5" presStyleCnt="8" custLinFactNeighborX="3543" custLinFactNeighborY="16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7B474C-BE01-49E4-AE50-0A86A58F650C}" type="pres">
      <dgm:prSet presAssocID="{181A9605-1D3B-440D-AD8C-66EF250A9070}" presName="Name13" presStyleLbl="parChTrans1D2" presStyleIdx="6" presStyleCnt="8"/>
      <dgm:spPr/>
      <dgm:t>
        <a:bodyPr/>
        <a:lstStyle/>
        <a:p>
          <a:endParaRPr lang="ru-RU"/>
        </a:p>
      </dgm:t>
    </dgm:pt>
    <dgm:pt modelId="{A9C3CC87-97AC-44A9-9D44-CAC3E26348C9}" type="pres">
      <dgm:prSet presAssocID="{D9A0CC1E-62F8-4F56-9E96-074FAFB3AE10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FF821-1976-42DA-AEEF-6B758544E517}" type="pres">
      <dgm:prSet presAssocID="{3248716A-B1C1-42D3-862A-3470F25F2225}" presName="Name13" presStyleLbl="parChTrans1D2" presStyleIdx="7" presStyleCnt="8"/>
      <dgm:spPr/>
      <dgm:t>
        <a:bodyPr/>
        <a:lstStyle/>
        <a:p>
          <a:endParaRPr lang="ru-RU"/>
        </a:p>
      </dgm:t>
    </dgm:pt>
    <dgm:pt modelId="{4FD4E799-3454-4B78-AAC7-55DA83DCABA4}" type="pres">
      <dgm:prSet presAssocID="{BB7B4E0C-8793-473C-ACE2-119BDC249BD7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2DD970-317F-4E2D-9007-7610390D6115}" type="presOf" srcId="{E96D15EF-E5A4-436A-A709-ED2B6C222B13}" destId="{C9D8A33C-0C45-46B3-A1AC-C1EC7E8E3234}" srcOrd="0" destOrd="0" presId="urn:microsoft.com/office/officeart/2005/8/layout/hierarchy3"/>
    <dgm:cxn modelId="{B1C70D9B-FB31-44DC-AC7B-0188404252B2}" type="presOf" srcId="{7CC2FC0B-EE5C-4C52-8988-BEC8FBFBE3F0}" destId="{4C6351C0-4E2A-4652-BAFE-CAC9F2586A6A}" srcOrd="0" destOrd="0" presId="urn:microsoft.com/office/officeart/2005/8/layout/hierarchy3"/>
    <dgm:cxn modelId="{823E763C-E554-43FA-A988-2769980D9426}" srcId="{7CC2FC0B-EE5C-4C52-8988-BEC8FBFBE3F0}" destId="{04F54627-8AE3-44AE-824C-3AF990F07F4B}" srcOrd="2" destOrd="0" parTransId="{0561639F-17DC-4673-8CE6-222EC5DF989D}" sibTransId="{15E34C80-C0DF-44A2-B88B-B339AFB0FA4D}"/>
    <dgm:cxn modelId="{515D9B0E-5C3C-4574-B653-4285B367F8A0}" srcId="{9E01089D-094A-48BA-B3D0-3FFE849EB07D}" destId="{7CC2FC0B-EE5C-4C52-8988-BEC8FBFBE3F0}" srcOrd="1" destOrd="0" parTransId="{6363F844-AB40-46B9-95F9-072054EA3CFC}" sibTransId="{038DE384-87CA-4CD0-9BE7-E48B3FD1FA75}"/>
    <dgm:cxn modelId="{1F4382EA-14B4-4C97-AD07-505E88E4921B}" srcId="{7CC2FC0B-EE5C-4C52-8988-BEC8FBFBE3F0}" destId="{BB7B4E0C-8793-473C-ACE2-119BDC249BD7}" srcOrd="4" destOrd="0" parTransId="{3248716A-B1C1-42D3-862A-3470F25F2225}" sibTransId="{F28CD35E-5981-436B-9D34-534C21DA7A03}"/>
    <dgm:cxn modelId="{F7C6CE5C-C6C7-4CE8-89B2-30A636BEE550}" type="presOf" srcId="{BB7B4E0C-8793-473C-ACE2-119BDC249BD7}" destId="{4FD4E799-3454-4B78-AAC7-55DA83DCABA4}" srcOrd="0" destOrd="0" presId="urn:microsoft.com/office/officeart/2005/8/layout/hierarchy3"/>
    <dgm:cxn modelId="{BE264CF1-D792-433C-A035-F08C58F6E0A9}" srcId="{DD8E2B22-0E10-4E71-BCD9-CD5B618B50CD}" destId="{4F2230E5-317E-47E8-9FCC-3122800CAD35}" srcOrd="1" destOrd="0" parTransId="{FF02F325-D444-40A1-B13D-22A702F76CE5}" sibTransId="{31FE62B4-3DB0-4210-A2CB-4FAB7E5666FD}"/>
    <dgm:cxn modelId="{20D7856B-9C9C-47B1-9051-E87981556B3C}" type="presOf" srcId="{0561639F-17DC-4673-8CE6-222EC5DF989D}" destId="{2C512108-C6AE-4326-9B26-801CF48C0670}" srcOrd="0" destOrd="0" presId="urn:microsoft.com/office/officeart/2005/8/layout/hierarchy3"/>
    <dgm:cxn modelId="{2390DB8F-B479-4C08-B0C7-334EEA077248}" type="presOf" srcId="{DD8E2B22-0E10-4E71-BCD9-CD5B618B50CD}" destId="{C1FFF434-B621-42B7-9FD1-6FB494973A6E}" srcOrd="0" destOrd="0" presId="urn:microsoft.com/office/officeart/2005/8/layout/hierarchy3"/>
    <dgm:cxn modelId="{756F8E94-86BC-4439-9950-E22C80164097}" type="presOf" srcId="{2B231299-E614-40B8-90E8-ECEE82B570F0}" destId="{AE9EAF0E-59BC-4B42-A527-913555B085FC}" srcOrd="0" destOrd="0" presId="urn:microsoft.com/office/officeart/2005/8/layout/hierarchy3"/>
    <dgm:cxn modelId="{B2C3C754-2CD1-4116-B571-75AAB6871DF0}" srcId="{DD8E2B22-0E10-4E71-BCD9-CD5B618B50CD}" destId="{6D681C02-4D5E-4CCF-A20A-D8410BB918B5}" srcOrd="2" destOrd="0" parTransId="{E96D15EF-E5A4-436A-A709-ED2B6C222B13}" sibTransId="{C1B783CE-BA11-4956-BEEE-9039C95E57CC}"/>
    <dgm:cxn modelId="{49FD50FF-D783-41CD-AC7F-779BAA910F71}" type="presOf" srcId="{6D681C02-4D5E-4CCF-A20A-D8410BB918B5}" destId="{77F2E92B-38F0-4E63-A2E3-7F6319D00A25}" srcOrd="0" destOrd="0" presId="urn:microsoft.com/office/officeart/2005/8/layout/hierarchy3"/>
    <dgm:cxn modelId="{7BAC929E-0D9A-42C3-9D74-DD10C14809B8}" type="presOf" srcId="{776FF7D0-C4AC-4D83-B7FA-7FECCD4478E2}" destId="{AA072EA3-12B2-4D31-B8F1-439DE422A442}" srcOrd="0" destOrd="0" presId="urn:microsoft.com/office/officeart/2005/8/layout/hierarchy3"/>
    <dgm:cxn modelId="{645ECE8F-C17C-45E2-A3FB-33DA299634CB}" srcId="{7CC2FC0B-EE5C-4C52-8988-BEC8FBFBE3F0}" destId="{2B231299-E614-40B8-90E8-ECEE82B570F0}" srcOrd="1" destOrd="0" parTransId="{103F4235-B321-43C7-95DD-7C7E5EAA2920}" sibTransId="{5ECF837B-BE14-49A2-8AEE-FEFE5EDAA3CC}"/>
    <dgm:cxn modelId="{CBD880D6-4FCB-4DD0-928B-2C0108FA776A}" type="presOf" srcId="{7CC2FC0B-EE5C-4C52-8988-BEC8FBFBE3F0}" destId="{521AAC15-0BD8-45E7-8404-636FAC9FD428}" srcOrd="1" destOrd="0" presId="urn:microsoft.com/office/officeart/2005/8/layout/hierarchy3"/>
    <dgm:cxn modelId="{27DC47EE-2EA0-44D2-9E47-7B24D55EE187}" type="presOf" srcId="{1D9FE9DE-106C-421C-8E90-0ED192E92167}" destId="{52B900D4-0026-42E1-9853-27538588BB2D}" srcOrd="0" destOrd="0" presId="urn:microsoft.com/office/officeart/2005/8/layout/hierarchy3"/>
    <dgm:cxn modelId="{01B1D3F6-2122-45AB-95BB-1E7985914024}" type="presOf" srcId="{A78EBC77-ED22-4281-81B8-A7100B7D9390}" destId="{149CB710-0B61-4C7E-9E40-5493EFA09285}" srcOrd="0" destOrd="0" presId="urn:microsoft.com/office/officeart/2005/8/layout/hierarchy3"/>
    <dgm:cxn modelId="{43606A2A-6D32-45F6-8440-975342A8BEEB}" type="presOf" srcId="{DD8E2B22-0E10-4E71-BCD9-CD5B618B50CD}" destId="{13429354-A354-4AC7-A029-954BA62622A0}" srcOrd="1" destOrd="0" presId="urn:microsoft.com/office/officeart/2005/8/layout/hierarchy3"/>
    <dgm:cxn modelId="{2B3F7543-C802-446F-8082-DDD1EE4E6C2F}" srcId="{9E01089D-094A-48BA-B3D0-3FFE849EB07D}" destId="{DD8E2B22-0E10-4E71-BCD9-CD5B618B50CD}" srcOrd="0" destOrd="0" parTransId="{D7E12DEB-0621-4D5A-86AD-0F6D54E9E1AF}" sibTransId="{F44CE878-450A-450B-954A-6C49D87367B1}"/>
    <dgm:cxn modelId="{7EF48E64-D042-42C8-B6FC-BC654AD720B5}" type="presOf" srcId="{181A9605-1D3B-440D-AD8C-66EF250A9070}" destId="{F17B474C-BE01-49E4-AE50-0A86A58F650C}" srcOrd="0" destOrd="0" presId="urn:microsoft.com/office/officeart/2005/8/layout/hierarchy3"/>
    <dgm:cxn modelId="{067AA885-5868-4486-9544-B05F513DE613}" srcId="{DD8E2B22-0E10-4E71-BCD9-CD5B618B50CD}" destId="{A78EBC77-ED22-4281-81B8-A7100B7D9390}" srcOrd="0" destOrd="0" parTransId="{776FF7D0-C4AC-4D83-B7FA-7FECCD4478E2}" sibTransId="{851F3D01-70F4-43B1-9871-BE436174826E}"/>
    <dgm:cxn modelId="{69F5D6D5-65A2-44E3-B8ED-B672DFD5C664}" type="presOf" srcId="{9E01089D-094A-48BA-B3D0-3FFE849EB07D}" destId="{C16E4BAE-F8F8-4F04-AEE5-6204A74F80DE}" srcOrd="0" destOrd="0" presId="urn:microsoft.com/office/officeart/2005/8/layout/hierarchy3"/>
    <dgm:cxn modelId="{177A36DB-9507-460D-BE92-5178FC3B5C5B}" type="presOf" srcId="{3248716A-B1C1-42D3-862A-3470F25F2225}" destId="{7F4FF821-1976-42DA-AEEF-6B758544E517}" srcOrd="0" destOrd="0" presId="urn:microsoft.com/office/officeart/2005/8/layout/hierarchy3"/>
    <dgm:cxn modelId="{EFC8E638-28D9-4AC5-A6DD-95344D3CE3B6}" type="presOf" srcId="{A573A9A9-0F90-40B6-BC5C-583A887516C1}" destId="{3E45FDBD-1FA7-4ED0-8535-552F24F1D701}" srcOrd="0" destOrd="0" presId="urn:microsoft.com/office/officeart/2005/8/layout/hierarchy3"/>
    <dgm:cxn modelId="{932182B6-1306-4264-9065-7ABB6DB9536E}" type="presOf" srcId="{04F54627-8AE3-44AE-824C-3AF990F07F4B}" destId="{AD0829FB-3DC7-40E4-85AB-6441318160E8}" srcOrd="0" destOrd="0" presId="urn:microsoft.com/office/officeart/2005/8/layout/hierarchy3"/>
    <dgm:cxn modelId="{5BEC6C93-41D4-46DF-9A4A-29A373922C9D}" srcId="{7CC2FC0B-EE5C-4C52-8988-BEC8FBFBE3F0}" destId="{1D9FE9DE-106C-421C-8E90-0ED192E92167}" srcOrd="0" destOrd="0" parTransId="{A573A9A9-0F90-40B6-BC5C-583A887516C1}" sibTransId="{82C8EA18-33EF-4F88-A24B-0CC092D599F5}"/>
    <dgm:cxn modelId="{8D341E5C-9BA8-4371-A004-61905F73F34A}" type="presOf" srcId="{4F2230E5-317E-47E8-9FCC-3122800CAD35}" destId="{2077D719-E200-4540-9F8E-5DDD22C32644}" srcOrd="0" destOrd="0" presId="urn:microsoft.com/office/officeart/2005/8/layout/hierarchy3"/>
    <dgm:cxn modelId="{8A6DA1D9-3245-4F94-B68C-11F426D9F2BA}" srcId="{7CC2FC0B-EE5C-4C52-8988-BEC8FBFBE3F0}" destId="{D9A0CC1E-62F8-4F56-9E96-074FAFB3AE10}" srcOrd="3" destOrd="0" parTransId="{181A9605-1D3B-440D-AD8C-66EF250A9070}" sibTransId="{25FBBC45-FE3F-49B8-B4CC-0E152ACD2BE1}"/>
    <dgm:cxn modelId="{0F5B185E-1402-44CE-852F-7819DBF41763}" type="presOf" srcId="{103F4235-B321-43C7-95DD-7C7E5EAA2920}" destId="{72AB5BFD-4090-4503-AC8D-8EAD1D98B056}" srcOrd="0" destOrd="0" presId="urn:microsoft.com/office/officeart/2005/8/layout/hierarchy3"/>
    <dgm:cxn modelId="{FBA995FB-967F-43E1-B8A0-D0E4DEEDCC76}" type="presOf" srcId="{D9A0CC1E-62F8-4F56-9E96-074FAFB3AE10}" destId="{A9C3CC87-97AC-44A9-9D44-CAC3E26348C9}" srcOrd="0" destOrd="0" presId="urn:microsoft.com/office/officeart/2005/8/layout/hierarchy3"/>
    <dgm:cxn modelId="{8FE32E79-7EBD-4B59-9E05-7FBBE8A13052}" type="presOf" srcId="{FF02F325-D444-40A1-B13D-22A702F76CE5}" destId="{67C4B708-BC7C-4591-AC84-9242F5563B5B}" srcOrd="0" destOrd="0" presId="urn:microsoft.com/office/officeart/2005/8/layout/hierarchy3"/>
    <dgm:cxn modelId="{313758FF-FA64-40A0-9DC8-F982F55FB20E}" type="presParOf" srcId="{C16E4BAE-F8F8-4F04-AEE5-6204A74F80DE}" destId="{B4F7D7A0-273A-4F3E-89A9-63CC8BCC9492}" srcOrd="0" destOrd="0" presId="urn:microsoft.com/office/officeart/2005/8/layout/hierarchy3"/>
    <dgm:cxn modelId="{3C5982DD-FA6E-406D-88C2-1998E42CBEA5}" type="presParOf" srcId="{B4F7D7A0-273A-4F3E-89A9-63CC8BCC9492}" destId="{5DFF8159-4624-4612-9670-77639C5B39D1}" srcOrd="0" destOrd="0" presId="urn:microsoft.com/office/officeart/2005/8/layout/hierarchy3"/>
    <dgm:cxn modelId="{13615082-B9CB-4C95-9D48-A96CA3CCB4CD}" type="presParOf" srcId="{5DFF8159-4624-4612-9670-77639C5B39D1}" destId="{C1FFF434-B621-42B7-9FD1-6FB494973A6E}" srcOrd="0" destOrd="0" presId="urn:microsoft.com/office/officeart/2005/8/layout/hierarchy3"/>
    <dgm:cxn modelId="{0F4F75AE-9C6B-43D0-BA15-096D25A7C48B}" type="presParOf" srcId="{5DFF8159-4624-4612-9670-77639C5B39D1}" destId="{13429354-A354-4AC7-A029-954BA62622A0}" srcOrd="1" destOrd="0" presId="urn:microsoft.com/office/officeart/2005/8/layout/hierarchy3"/>
    <dgm:cxn modelId="{96CB2387-C2A5-4E4C-92BB-B1DC03853AD5}" type="presParOf" srcId="{B4F7D7A0-273A-4F3E-89A9-63CC8BCC9492}" destId="{A8B733D1-868A-4BBA-A51D-512B88DA0590}" srcOrd="1" destOrd="0" presId="urn:microsoft.com/office/officeart/2005/8/layout/hierarchy3"/>
    <dgm:cxn modelId="{9E49C0FF-A21D-4259-8BCB-91549F4BF2D6}" type="presParOf" srcId="{A8B733D1-868A-4BBA-A51D-512B88DA0590}" destId="{AA072EA3-12B2-4D31-B8F1-439DE422A442}" srcOrd="0" destOrd="0" presId="urn:microsoft.com/office/officeart/2005/8/layout/hierarchy3"/>
    <dgm:cxn modelId="{2DC95EEE-8BBF-4916-B3D1-E5E034E5B153}" type="presParOf" srcId="{A8B733D1-868A-4BBA-A51D-512B88DA0590}" destId="{149CB710-0B61-4C7E-9E40-5493EFA09285}" srcOrd="1" destOrd="0" presId="urn:microsoft.com/office/officeart/2005/8/layout/hierarchy3"/>
    <dgm:cxn modelId="{E3073CC2-90D3-4288-9EFA-56939F18D236}" type="presParOf" srcId="{A8B733D1-868A-4BBA-A51D-512B88DA0590}" destId="{67C4B708-BC7C-4591-AC84-9242F5563B5B}" srcOrd="2" destOrd="0" presId="urn:microsoft.com/office/officeart/2005/8/layout/hierarchy3"/>
    <dgm:cxn modelId="{10AA1F24-E3CB-4F62-B934-8EEBB3720A98}" type="presParOf" srcId="{A8B733D1-868A-4BBA-A51D-512B88DA0590}" destId="{2077D719-E200-4540-9F8E-5DDD22C32644}" srcOrd="3" destOrd="0" presId="urn:microsoft.com/office/officeart/2005/8/layout/hierarchy3"/>
    <dgm:cxn modelId="{8A81484A-EECF-4923-A274-2ED2EDC7ACDC}" type="presParOf" srcId="{A8B733D1-868A-4BBA-A51D-512B88DA0590}" destId="{C9D8A33C-0C45-46B3-A1AC-C1EC7E8E3234}" srcOrd="4" destOrd="0" presId="urn:microsoft.com/office/officeart/2005/8/layout/hierarchy3"/>
    <dgm:cxn modelId="{30268C54-A3C1-4D9E-8BAA-971335A6B50D}" type="presParOf" srcId="{A8B733D1-868A-4BBA-A51D-512B88DA0590}" destId="{77F2E92B-38F0-4E63-A2E3-7F6319D00A25}" srcOrd="5" destOrd="0" presId="urn:microsoft.com/office/officeart/2005/8/layout/hierarchy3"/>
    <dgm:cxn modelId="{15242FA4-3179-499D-89FD-E182A95B1E0D}" type="presParOf" srcId="{C16E4BAE-F8F8-4F04-AEE5-6204A74F80DE}" destId="{97FF516D-386D-4657-9D30-5C94B6190295}" srcOrd="1" destOrd="0" presId="urn:microsoft.com/office/officeart/2005/8/layout/hierarchy3"/>
    <dgm:cxn modelId="{95BD3B6E-1546-4341-A258-82982B82B3D6}" type="presParOf" srcId="{97FF516D-386D-4657-9D30-5C94B6190295}" destId="{5839631B-FDC5-4C19-B7A1-D28D586A6ECE}" srcOrd="0" destOrd="0" presId="urn:microsoft.com/office/officeart/2005/8/layout/hierarchy3"/>
    <dgm:cxn modelId="{8BE0D6CC-1E23-421F-94E3-A25F370FEFAB}" type="presParOf" srcId="{5839631B-FDC5-4C19-B7A1-D28D586A6ECE}" destId="{4C6351C0-4E2A-4652-BAFE-CAC9F2586A6A}" srcOrd="0" destOrd="0" presId="urn:microsoft.com/office/officeart/2005/8/layout/hierarchy3"/>
    <dgm:cxn modelId="{64A5CDFF-17C4-48AD-8AB3-27E13E64EF99}" type="presParOf" srcId="{5839631B-FDC5-4C19-B7A1-D28D586A6ECE}" destId="{521AAC15-0BD8-45E7-8404-636FAC9FD428}" srcOrd="1" destOrd="0" presId="urn:microsoft.com/office/officeart/2005/8/layout/hierarchy3"/>
    <dgm:cxn modelId="{56229A28-9BDF-40F5-A6FB-1CA90058A3EA}" type="presParOf" srcId="{97FF516D-386D-4657-9D30-5C94B6190295}" destId="{01B5AC34-1FE3-4155-B4D9-B4DA912D5A4E}" srcOrd="1" destOrd="0" presId="urn:microsoft.com/office/officeart/2005/8/layout/hierarchy3"/>
    <dgm:cxn modelId="{1FFE0248-6B12-434F-8FB4-D7D60B9318D6}" type="presParOf" srcId="{01B5AC34-1FE3-4155-B4D9-B4DA912D5A4E}" destId="{3E45FDBD-1FA7-4ED0-8535-552F24F1D701}" srcOrd="0" destOrd="0" presId="urn:microsoft.com/office/officeart/2005/8/layout/hierarchy3"/>
    <dgm:cxn modelId="{35D61752-516C-44CA-94AC-BEFA445C4331}" type="presParOf" srcId="{01B5AC34-1FE3-4155-B4D9-B4DA912D5A4E}" destId="{52B900D4-0026-42E1-9853-27538588BB2D}" srcOrd="1" destOrd="0" presId="urn:microsoft.com/office/officeart/2005/8/layout/hierarchy3"/>
    <dgm:cxn modelId="{37B6BDAA-EAC6-4977-8E88-4B1D84946AEE}" type="presParOf" srcId="{01B5AC34-1FE3-4155-B4D9-B4DA912D5A4E}" destId="{72AB5BFD-4090-4503-AC8D-8EAD1D98B056}" srcOrd="2" destOrd="0" presId="urn:microsoft.com/office/officeart/2005/8/layout/hierarchy3"/>
    <dgm:cxn modelId="{AC19B5C6-5FEC-4779-A80C-4FCA6088A4A6}" type="presParOf" srcId="{01B5AC34-1FE3-4155-B4D9-B4DA912D5A4E}" destId="{AE9EAF0E-59BC-4B42-A527-913555B085FC}" srcOrd="3" destOrd="0" presId="urn:microsoft.com/office/officeart/2005/8/layout/hierarchy3"/>
    <dgm:cxn modelId="{77135709-B45E-4CD2-841D-355E8B0536BE}" type="presParOf" srcId="{01B5AC34-1FE3-4155-B4D9-B4DA912D5A4E}" destId="{2C512108-C6AE-4326-9B26-801CF48C0670}" srcOrd="4" destOrd="0" presId="urn:microsoft.com/office/officeart/2005/8/layout/hierarchy3"/>
    <dgm:cxn modelId="{A431F31F-56BC-403A-B551-3EA6D52D53F5}" type="presParOf" srcId="{01B5AC34-1FE3-4155-B4D9-B4DA912D5A4E}" destId="{AD0829FB-3DC7-40E4-85AB-6441318160E8}" srcOrd="5" destOrd="0" presId="urn:microsoft.com/office/officeart/2005/8/layout/hierarchy3"/>
    <dgm:cxn modelId="{F6A9D691-F45D-482F-9601-3DFFDBAFD1E7}" type="presParOf" srcId="{01B5AC34-1FE3-4155-B4D9-B4DA912D5A4E}" destId="{F17B474C-BE01-49E4-AE50-0A86A58F650C}" srcOrd="6" destOrd="0" presId="urn:microsoft.com/office/officeart/2005/8/layout/hierarchy3"/>
    <dgm:cxn modelId="{02D8E96A-9BD3-40A0-B99B-0F91A073CD4C}" type="presParOf" srcId="{01B5AC34-1FE3-4155-B4D9-B4DA912D5A4E}" destId="{A9C3CC87-97AC-44A9-9D44-CAC3E26348C9}" srcOrd="7" destOrd="0" presId="urn:microsoft.com/office/officeart/2005/8/layout/hierarchy3"/>
    <dgm:cxn modelId="{CB6E9C88-C2CB-47DA-B0D8-42602C47F69F}" type="presParOf" srcId="{01B5AC34-1FE3-4155-B4D9-B4DA912D5A4E}" destId="{7F4FF821-1976-42DA-AEEF-6B758544E517}" srcOrd="8" destOrd="0" presId="urn:microsoft.com/office/officeart/2005/8/layout/hierarchy3"/>
    <dgm:cxn modelId="{D2CBD462-495B-4B39-95D8-5FE5914B60E4}" type="presParOf" srcId="{01B5AC34-1FE3-4155-B4D9-B4DA912D5A4E}" destId="{4FD4E799-3454-4B78-AAC7-55DA83DCABA4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67000" contrast="-43000"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1412776"/>
            <a:ext cx="4176464" cy="1224136"/>
          </a:xfrm>
          <a:ln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Имидж воспитателя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4293096"/>
            <a:ext cx="2520280" cy="1224136"/>
          </a:xfrm>
          <a:ln>
            <a:solidFill>
              <a:schemeClr val="accent4"/>
            </a:solidFill>
          </a:ln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студентка 202 группы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Анчикова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Дарья Сергеевна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7-03-21_19-11-1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268760"/>
            <a:ext cx="3538324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  <a:noFill/>
          <a:ln>
            <a:solidFill>
              <a:schemeClr val="accent4"/>
            </a:solidFill>
          </a:ln>
          <a:effectLst/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Студентам были заданы следующие вопросы: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888432"/>
          </a:xfrm>
          <a:ln>
            <a:solidFill>
              <a:schemeClr val="accent4"/>
            </a:solidFill>
          </a:ln>
        </p:spPr>
        <p:txBody>
          <a:bodyPr>
            <a:normAutofit fontScale="62500" lnSpcReduction="20000"/>
          </a:bodyPr>
          <a:lstStyle/>
          <a:p>
            <a:pPr marL="514350" indent="-514350">
              <a:buAutoNum type="arabicParenR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качества воспитателя вы цените больше всего? </a:t>
            </a: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/>
              <a:t>Большинство студентов ответили, что ценят умение интересно подать материал, отзывчивость, открытость, доверие, ум, справедливость, понимание, чувство юмора, сострадание, доброту, вежливость, компетентность, целеустремленность, искренность.</a:t>
            </a:r>
          </a:p>
          <a:p>
            <a:pPr marL="514350" indent="-514350">
              <a:buAutoNum type="arabicParenR"/>
            </a:pP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Важно ли для вас, как выглядит воспитатель в детском саду? Считаете ли вы, что   педагог должен придерживаться новым тенденциям? </a:t>
            </a: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 smtClean="0"/>
              <a:t>        Ответ</a:t>
            </a:r>
            <a:r>
              <a:rPr lang="ru-RU" dirty="0"/>
              <a:t>: Воспитатель не обязательно должен одеваться по последней моде, одежда должна быть удобной и подходить педагогическому образу, право каждого воспитателя как ему одеваться</a:t>
            </a: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39136" cy="994122"/>
          </a:xfrm>
          <a:ln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группа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-gsmz_fGHX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1739891"/>
            <a:ext cx="4762872" cy="4857461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плаката; 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75"/>
                            </p:stCondLst>
                            <p:childTnLst>
                              <p:par>
                                <p:cTn id="1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Q2cLyh4dic.jpg"/>
          <p:cNvPicPr>
            <a:picLocks noChangeAspect="1"/>
          </p:cNvPicPr>
          <p:nvPr/>
        </p:nvPicPr>
        <p:blipFill>
          <a:blip r:embed="rId2" cstate="print"/>
          <a:srcRect l="3814"/>
          <a:stretch>
            <a:fillRect/>
          </a:stretch>
        </p:blipFill>
        <p:spPr>
          <a:xfrm>
            <a:off x="5508104" y="4005064"/>
            <a:ext cx="1728192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200800" cy="648072"/>
          </a:xfrm>
          <a:ln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группа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7920880" cy="43204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Проработка собственного образа;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OgbQpDXVQw.jpg"/>
          <p:cNvPicPr>
            <a:picLocks noChangeAspect="1"/>
          </p:cNvPicPr>
          <p:nvPr/>
        </p:nvPicPr>
        <p:blipFill>
          <a:blip r:embed="rId3" cstate="print"/>
          <a:srcRect r="8279"/>
          <a:stretch>
            <a:fillRect/>
          </a:stretch>
        </p:blipFill>
        <p:spPr>
          <a:xfrm>
            <a:off x="2051720" y="4005064"/>
            <a:ext cx="1728192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3TlT2TG-dGo.jpg"/>
          <p:cNvPicPr>
            <a:picLocks noChangeAspect="1"/>
          </p:cNvPicPr>
          <p:nvPr/>
        </p:nvPicPr>
        <p:blipFill>
          <a:blip r:embed="rId4" cstate="print"/>
          <a:srcRect l="11111" t="11111" r="18519" b="8333"/>
          <a:stretch>
            <a:fillRect/>
          </a:stretch>
        </p:blipFill>
        <p:spPr>
          <a:xfrm>
            <a:off x="3779912" y="1844824"/>
            <a:ext cx="1800200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lHTNrs5cm6Q.jpg"/>
          <p:cNvPicPr>
            <a:picLocks noChangeAspect="1"/>
          </p:cNvPicPr>
          <p:nvPr/>
        </p:nvPicPr>
        <p:blipFill>
          <a:blip r:embed="rId5" cstate="print"/>
          <a:srcRect l="9800" t="14053" r="23001" b="8409"/>
          <a:stretch>
            <a:fillRect/>
          </a:stretch>
        </p:blipFill>
        <p:spPr>
          <a:xfrm>
            <a:off x="6804248" y="1844824"/>
            <a:ext cx="1872208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 descr="BWx8XhEl14Y.jpg"/>
          <p:cNvPicPr>
            <a:picLocks noChangeAspect="1"/>
          </p:cNvPicPr>
          <p:nvPr/>
        </p:nvPicPr>
        <p:blipFill>
          <a:blip r:embed="rId6" cstate="print"/>
          <a:srcRect l="10096" r="9136"/>
          <a:stretch>
            <a:fillRect/>
          </a:stretch>
        </p:blipFill>
        <p:spPr>
          <a:xfrm>
            <a:off x="467544" y="1844824"/>
            <a:ext cx="1728192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00"/>
                            </p:stCondLst>
                            <p:childTnLst>
                              <p:par>
                                <p:cTn id="19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00"/>
                            </p:stCondLst>
                            <p:childTnLst>
                              <p:par>
                                <p:cTn id="3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39136" cy="994122"/>
          </a:xfrm>
          <a:ln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группа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-gsmz_fGHX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1739891"/>
            <a:ext cx="4762872" cy="4857461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плаката; 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57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75"/>
                            </p:stCondLst>
                            <p:childTnLst>
                              <p:par>
                                <p:cTn id="1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Q2cLyh4dic.jpg"/>
          <p:cNvPicPr>
            <a:picLocks noChangeAspect="1"/>
          </p:cNvPicPr>
          <p:nvPr/>
        </p:nvPicPr>
        <p:blipFill>
          <a:blip r:embed="rId2" cstate="print"/>
          <a:srcRect l="3814"/>
          <a:stretch>
            <a:fillRect/>
          </a:stretch>
        </p:blipFill>
        <p:spPr>
          <a:xfrm>
            <a:off x="5508104" y="4005064"/>
            <a:ext cx="1728192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200800" cy="648072"/>
          </a:xfrm>
          <a:ln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группа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7920880" cy="43204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Проработка собственного образа;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OgbQpDXVQw.jpg"/>
          <p:cNvPicPr>
            <a:picLocks noChangeAspect="1"/>
          </p:cNvPicPr>
          <p:nvPr/>
        </p:nvPicPr>
        <p:blipFill>
          <a:blip r:embed="rId3" cstate="print"/>
          <a:srcRect r="8279"/>
          <a:stretch>
            <a:fillRect/>
          </a:stretch>
        </p:blipFill>
        <p:spPr>
          <a:xfrm>
            <a:off x="2051720" y="4005064"/>
            <a:ext cx="1728192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3TlT2TG-dGo.jpg"/>
          <p:cNvPicPr>
            <a:picLocks noChangeAspect="1"/>
          </p:cNvPicPr>
          <p:nvPr/>
        </p:nvPicPr>
        <p:blipFill>
          <a:blip r:embed="rId4" cstate="print"/>
          <a:srcRect l="11111" t="11111" r="18519" b="8333"/>
          <a:stretch>
            <a:fillRect/>
          </a:stretch>
        </p:blipFill>
        <p:spPr>
          <a:xfrm>
            <a:off x="3779912" y="1844824"/>
            <a:ext cx="1800200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lHTNrs5cm6Q.jpg"/>
          <p:cNvPicPr>
            <a:picLocks noChangeAspect="1"/>
          </p:cNvPicPr>
          <p:nvPr/>
        </p:nvPicPr>
        <p:blipFill>
          <a:blip r:embed="rId5" cstate="print"/>
          <a:srcRect l="9800" t="14053" r="23001" b="8409"/>
          <a:stretch>
            <a:fillRect/>
          </a:stretch>
        </p:blipFill>
        <p:spPr>
          <a:xfrm>
            <a:off x="6804248" y="1844824"/>
            <a:ext cx="1872208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 descr="BWx8XhEl14Y.jpg"/>
          <p:cNvPicPr>
            <a:picLocks noChangeAspect="1"/>
          </p:cNvPicPr>
          <p:nvPr/>
        </p:nvPicPr>
        <p:blipFill>
          <a:blip r:embed="rId6" cstate="print"/>
          <a:srcRect l="10096" r="9136"/>
          <a:stretch>
            <a:fillRect/>
          </a:stretch>
        </p:blipFill>
        <p:spPr>
          <a:xfrm>
            <a:off x="467544" y="1844824"/>
            <a:ext cx="1728192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8350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00"/>
                            </p:stCondLst>
                            <p:childTnLst>
                              <p:par>
                                <p:cTn id="19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00"/>
                            </p:stCondLst>
                            <p:childTnLst>
                              <p:par>
                                <p:cTn id="3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19256" cy="562074"/>
          </a:xfrm>
          <a:ln>
            <a:solidFill>
              <a:schemeClr val="accent4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Рекомендации и памятки для воспитателей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19256" cy="4929411"/>
          </a:xfrm>
          <a:ln>
            <a:solidFill>
              <a:schemeClr val="accent4"/>
            </a:solidFill>
          </a:ln>
        </p:spPr>
        <p:txBody>
          <a:bodyPr>
            <a:normAutofit fontScale="32500" lnSpcReduction="20000"/>
          </a:bodyPr>
          <a:lstStyle/>
          <a:p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1. Внешний вид должен соответствовать нормам делового стиля и исключать вызывающие детали, яркие цвета.</a:t>
            </a:r>
          </a:p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2. Личностные качества: доброта, терпение, справедливость, милосердие, понимание и главное — любовь к детям. Эти качества, определяющие гуманистическую направленность человека — основополагающие для воспитателя. </a:t>
            </a:r>
          </a:p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3. Профессионально важные качества:</a:t>
            </a:r>
          </a:p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- любовь к детям;</a:t>
            </a:r>
          </a:p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- умение находить подход к детям;</a:t>
            </a:r>
          </a:p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- умение быстро принимать решения;</a:t>
            </a:r>
          </a:p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- организаторские способности;</a:t>
            </a:r>
          </a:p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- практицизм;</a:t>
            </a:r>
          </a:p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- развитая интуиция;</a:t>
            </a:r>
          </a:p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- психологическая устойчивость;</a:t>
            </a:r>
          </a:p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- жизнерадостность;</a:t>
            </a:r>
          </a:p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- высокий уровень культуры;</a:t>
            </a:r>
          </a:p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- активность.</a:t>
            </a:r>
          </a:p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Рекомендации созданы с целью: привлечь внимание моих коллег, чтобы они в дальнейшем не создавали ошибок в плане своего внешнего вида.</a:t>
            </a:r>
          </a:p>
          <a:p>
            <a:endParaRPr lang="ru-RU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  <a:ln>
            <a:solidFill>
              <a:schemeClr val="accent4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рекомендаций и памятки для воспитателей.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1. Изучить литературу имиджа воспитателя.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2. Раскрыть понятие "имидж".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3. Развитие первоначальных умений управлять внешним видом как средством педагогического воздействия.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4. Способствовать совершенствованию основных характеристик профессионального имиджа воспитателя.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Описать рекомендации и памятки по имиджу для воспитателей.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Понятие имиджа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1556792"/>
            <a:ext cx="4978896" cy="4637112"/>
          </a:xfrm>
          <a:ln>
            <a:solidFill>
              <a:schemeClr val="accent4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«Имидж - это мнение, суждение, выражающее оценку чего-нибудь, отношение к чему-нибудь, взгляд на что-нибудь». </a:t>
            </a: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С. И. Ожегов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312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916832"/>
            <a:ext cx="3013694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96752"/>
            <a:ext cx="5770984" cy="1152128"/>
          </a:xfrm>
          <a:ln>
            <a:solidFill>
              <a:schemeClr val="accent4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Имидж состоит: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835696" y="2636912"/>
            <a:ext cx="864096" cy="158417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39552" y="4653136"/>
            <a:ext cx="2520280" cy="1015663"/>
          </a:xfrm>
          <a:prstGeom prst="rect">
            <a:avLst/>
          </a:prstGeom>
          <a:noFill/>
          <a:ln>
            <a:solidFill>
              <a:schemeClr val="accent4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Визуальный образ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(костюм, прическа, пластика, мимика).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427984" y="2636912"/>
            <a:ext cx="0" cy="165618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47864" y="4653136"/>
            <a:ext cx="2520280" cy="1008112"/>
          </a:xfrm>
          <a:prstGeom prst="rect">
            <a:avLst/>
          </a:prstGeom>
          <a:noFill/>
          <a:ln>
            <a:solidFill>
              <a:schemeClr val="accent4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Внутренний образ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(голос, темперамент, настроение).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6084168" y="2636912"/>
            <a:ext cx="936104" cy="151216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56176" y="4653136"/>
            <a:ext cx="2448272" cy="1015663"/>
          </a:xfrm>
          <a:prstGeom prst="rect">
            <a:avLst/>
          </a:prstGeom>
          <a:noFill/>
          <a:ln>
            <a:solidFill>
              <a:schemeClr val="accent4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Менталитет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(интеллект, духовная практика).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0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484784"/>
            <a:ext cx="6768752" cy="792088"/>
          </a:xfrm>
          <a:ln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имиджа:</a:t>
            </a:r>
            <a:b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3140968"/>
          <a:ext cx="8229600" cy="210312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4114800"/>
                <a:gridCol w="4114800"/>
              </a:tblGrid>
              <a:tr h="342240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/>
                        <a:t>воспринимаемый</a:t>
                      </a:r>
                      <a:endParaRPr lang="ru-RU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/>
                        <a:t>требуемый</a:t>
                      </a:r>
                      <a:endParaRPr lang="ru-RU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800" kern="1200" dirty="0" smtClean="0"/>
                    </a:p>
                    <a:p>
                      <a:pPr algn="l"/>
                      <a:r>
                        <a:rPr lang="ru-RU" sz="1800" kern="1200" dirty="0" smtClean="0"/>
                        <a:t>суть которого состоит в том, как педагога воспринимают окружающие: дети, коллеги, родители;</a:t>
                      </a:r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предполагает презентацию личностных и деловых качеств, необходимых для успешного осуществления профессиональной деятельности;</a:t>
                      </a:r>
                    </a:p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78098"/>
          </a:xfrm>
          <a:ln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Функции имиджа: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7765522"/>
              </p:ext>
            </p:extLst>
          </p:nvPr>
        </p:nvGraphicFramePr>
        <p:xfrm>
          <a:off x="395536" y="1052736"/>
          <a:ext cx="828092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80920" cy="4464496"/>
          </a:xfrm>
          <a:ln>
            <a:solidFill>
              <a:schemeClr val="accent4"/>
            </a:solidFill>
          </a:ln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sz="3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lvl="0"/>
            <a:r>
              <a:rPr lang="ru-RU" sz="3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собственных достижений и ошибок и неудач.</a:t>
            </a:r>
          </a:p>
          <a:p>
            <a:pPr lvl="0"/>
            <a:r>
              <a:rPr lang="ru-RU" sz="3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Знание «сильных» и «слабых» сторон характера и интеллекта.</a:t>
            </a:r>
          </a:p>
          <a:p>
            <a:pPr lvl="0"/>
            <a:r>
              <a:rPr lang="ru-RU" sz="3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Наличие развитых способов </a:t>
            </a:r>
            <a:r>
              <a:rPr lang="ru-RU" sz="34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3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(самоконтроля, сдерживания, активизации).</a:t>
            </a:r>
          </a:p>
          <a:p>
            <a:pPr lvl="0"/>
            <a:r>
              <a:rPr lang="ru-RU" sz="3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правильно анализировать свои достижения и ошибки, выделяя объективные условия ситуаций, действия других людей и собственные действия.</a:t>
            </a:r>
          </a:p>
          <a:p>
            <a:pPr lvl="0"/>
            <a:r>
              <a:rPr lang="ru-RU" sz="3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Способность позитивно изменять самого себя, развиваться и совершенствоваться.</a:t>
            </a:r>
          </a:p>
          <a:p>
            <a:pPr lvl="0"/>
            <a:r>
              <a:rPr lang="ru-RU" sz="3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Ставить профессиональные цели и достигать их.</a:t>
            </a:r>
          </a:p>
          <a:p>
            <a:pPr>
              <a:buNone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476672"/>
            <a:ext cx="8280920" cy="830997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Психологическая оценка опыта педагога строится исходя из его структуры, включающей следующие компоненты: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3960440"/>
          </a:xfrm>
          <a:ln>
            <a:solidFill>
              <a:schemeClr val="accent4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Опрос студентов 2 курса о внешнем виде воспитателя в группе прохождения практики.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Опрос студентов 2 курса «Об имидже воспитателя».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созданию имиджа воспитателя в 202 группе.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Рекомендации.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548680"/>
            <a:ext cx="8280920" cy="1077218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рамках изучения проблемы имиджа была проведена следующая работа: 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иаграмма к проекту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72816"/>
            <a:ext cx="4283706" cy="2503464"/>
          </a:xfr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860032" y="1052736"/>
            <a:ext cx="3744416" cy="4801314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1)"Высокая" степень удовлетворенности по компонентам: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самопрезентация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коммуникабельность( письменная и устная) , голос, ухоженность, обувь.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2) "средняя" степень удовлетворенности по компонентам: нормы общегражданского этикета (манеры), физические данные, осанка, ароматические средства, аксессуары.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"низкая" степень удовлетворенности по компонентам: Искусство визуального образа, Умение одеваться (стиль), прическа.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507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Имидж воспитателя </vt:lpstr>
      <vt:lpstr>Презентация PowerPoint</vt:lpstr>
      <vt:lpstr>Понятие имиджа</vt:lpstr>
      <vt:lpstr>Имидж состоит:</vt:lpstr>
      <vt:lpstr> Виды имиджа: </vt:lpstr>
      <vt:lpstr>Функции имиджа:</vt:lpstr>
      <vt:lpstr>Презентация PowerPoint</vt:lpstr>
      <vt:lpstr>Презентация PowerPoint</vt:lpstr>
      <vt:lpstr>Презентация PowerPoint</vt:lpstr>
      <vt:lpstr> Студентам были заданы следующие вопросы:  </vt:lpstr>
      <vt:lpstr>1 группа</vt:lpstr>
      <vt:lpstr>2 группа</vt:lpstr>
      <vt:lpstr>1 группа</vt:lpstr>
      <vt:lpstr>2 группа</vt:lpstr>
      <vt:lpstr>Рекомендации и памятки для воспитателей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Имидж воспитателя </dc:title>
  <cp:lastModifiedBy>User</cp:lastModifiedBy>
  <cp:revision>34</cp:revision>
  <dcterms:modified xsi:type="dcterms:W3CDTF">2017-03-22T09:50:30Z</dcterms:modified>
</cp:coreProperties>
</file>