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4096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40964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5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6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7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8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9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0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0971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72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73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74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75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76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0977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40978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9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0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0981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40982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3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4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0985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40986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7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8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0989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40990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1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2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0993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4099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099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9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9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04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53C359B-299A-42D7-A4B0-9B3E81A21629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41005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06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4E24D2D-E50D-438F-9A6F-42BEABC454E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100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00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8EB4F-895A-46ED-AD31-ADD87DFFCE07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E4E6B-E5B2-4279-A9B0-F656C372D8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C28FE4-8CB5-4A60-9423-2E361136DB6E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B34DA-EBBF-4889-BE33-21735F1B7A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F51BFA-F3BF-4584-A483-EE774F01766C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C6616-8102-457D-82E6-22AF827CDC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299307-7C16-4600-BAF3-84288D19B7E1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059B4-6F78-4C1B-842C-A7D056C75C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E072B6-AAD8-49ED-B856-F0EF7D56835D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B1D39-7D56-450E-AFC1-CC9CBE2DB1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CC60DA-AE2B-490E-BAB9-9BB20907B181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65AAC-F4AB-488C-A313-17235E6B97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8521D4-40BE-418B-9EA8-F5A0A7C8158C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70641-AF16-42CA-B4D5-465BB40A66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97776F-9BE3-4B4A-8F6E-1DB690CA28FE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E20D2-A3A7-4FCA-B46E-49142291D3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AC4C20-ECC0-49E3-A0BE-155BEBBBB0DF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9DB45-D577-41AF-92B8-82DC976A90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539C56-1FC2-44A3-8888-8A2E5303617D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80C43-AC26-415F-996C-3ACD3DA93D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993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9940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994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994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994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994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995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995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95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95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39955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9956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7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9959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996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9963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996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996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96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8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998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998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48E1A4E-3188-442A-AD90-0B63014FFA91}" type="datetimeFigureOut">
              <a:rPr lang="ru-RU"/>
              <a:pPr/>
              <a:t>17.05.2017</a:t>
            </a:fld>
            <a:endParaRPr lang="ru-RU"/>
          </a:p>
        </p:txBody>
      </p:sp>
      <p:sp>
        <p:nvSpPr>
          <p:cNvPr id="3998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3998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B0890A-CB42-4BCE-AE4F-0F50C4FA39E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ru-RU" sz="6600" b="1">
                <a:solidFill>
                  <a:schemeClr val="tx1"/>
                </a:solidFill>
              </a:rPr>
              <a:t>Колобок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484438" y="5105400"/>
            <a:ext cx="6400800" cy="175260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Выполнили: Агибалова Анастасия, Науменко Юлия, Копий Кристина, Гачечиладзе София, Феденко Юлия. 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Ученицы 8 «Б» класса МБОУ Калачеевская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СОШ №1.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N8BxfwzmEP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549275"/>
            <a:ext cx="7848600" cy="588803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565400"/>
            <a:ext cx="8229600" cy="1143000"/>
          </a:xfrm>
        </p:spPr>
        <p:txBody>
          <a:bodyPr/>
          <a:lstStyle/>
          <a:p>
            <a:r>
              <a:rPr lang="ru-RU">
                <a:latin typeface="Arial" charset="0"/>
              </a:rPr>
              <a:t>Спасибо за внимание!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/>
              <a:t>Используемые материалы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r>
              <a:rPr lang="ru-RU" sz="2700"/>
              <a:t>2 куска пластика.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r>
              <a:rPr lang="ru-RU" sz="2700"/>
              <a:t>Акриловый грунт. 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r>
              <a:rPr lang="ru-RU" sz="2700"/>
              <a:t>Клей(момент, горячий).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r>
              <a:rPr lang="ru-RU" sz="2700"/>
              <a:t>Скотч, ножницы, кисточки.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r>
              <a:rPr lang="ru-RU" sz="2700"/>
              <a:t>Гуашь и акриловые краски.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r>
              <a:rPr lang="ru-RU" sz="2700"/>
              <a:t>Искусственная трава.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r>
              <a:rPr lang="ru-RU" sz="2700"/>
              <a:t>Картон.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r>
              <a:rPr lang="ru-RU" sz="2700"/>
              <a:t>Соленое тесто.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r>
              <a:rPr lang="ru-RU" sz="2700"/>
              <a:t>Зубочистки.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r>
              <a:rPr lang="ru-RU" sz="2700"/>
              <a:t>Гелиевые ручки, корректор.</a:t>
            </a:r>
          </a:p>
          <a:p>
            <a:pPr marL="514350" indent="-514350">
              <a:lnSpc>
                <a:spcPct val="80000"/>
              </a:lnSpc>
              <a:buFontTx/>
              <a:buNone/>
            </a:pPr>
            <a:endParaRPr lang="ru-RU" sz="2700"/>
          </a:p>
          <a:p>
            <a:pPr marL="514350" indent="-514350">
              <a:lnSpc>
                <a:spcPct val="80000"/>
              </a:lnSpc>
              <a:buFont typeface="Arial" charset="0"/>
              <a:buAutoNum type="arabicParenR"/>
            </a:pPr>
            <a:endParaRPr lang="ru-RU" sz="27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N8BxfwzmEP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84976" cy="6858000"/>
          </a:xfrm>
          <a:prstGeom prst="rect">
            <a:avLst/>
          </a:prstGeom>
          <a:noFill/>
        </p:spPr>
      </p:pic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204864"/>
            <a:ext cx="8373616" cy="1584176"/>
          </a:xfrm>
        </p:spPr>
        <p:txBody>
          <a:bodyPr anchor="ctr"/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Технология изготовления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hAn3QARTZ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836613"/>
            <a:ext cx="3976688" cy="5302250"/>
          </a:xfrm>
          <a:prstGeom prst="rect">
            <a:avLst/>
          </a:prstGeom>
          <a:noFill/>
        </p:spPr>
      </p:pic>
      <p:pic>
        <p:nvPicPr>
          <p:cNvPr id="16390" name="Picture 6" descr="_2ZwZLlmd0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765175"/>
            <a:ext cx="3941762" cy="5257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ehbgNI0-j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4265613" cy="5688013"/>
          </a:xfrm>
          <a:prstGeom prst="rect">
            <a:avLst/>
          </a:prstGeom>
          <a:noFill/>
        </p:spPr>
      </p:pic>
      <p:pic>
        <p:nvPicPr>
          <p:cNvPr id="17415" name="Picture 7" descr="xyGIR78bes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33375"/>
            <a:ext cx="4267200" cy="56880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bsoGxbjyp1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620713"/>
            <a:ext cx="6911975" cy="51847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yA6FcZ3fY-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613"/>
            <a:ext cx="4081463" cy="5441950"/>
          </a:xfrm>
          <a:prstGeom prst="rect">
            <a:avLst/>
          </a:prstGeom>
          <a:noFill/>
        </p:spPr>
      </p:pic>
      <p:pic>
        <p:nvPicPr>
          <p:cNvPr id="19465" name="Picture 9" descr="dIRafnJop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1798638"/>
            <a:ext cx="4932362" cy="36988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gZkt-nR2mQ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549275"/>
            <a:ext cx="4159250" cy="5545138"/>
          </a:xfrm>
          <a:prstGeom prst="rect">
            <a:avLst/>
          </a:prstGeom>
          <a:noFill/>
        </p:spPr>
      </p:pic>
      <p:pic>
        <p:nvPicPr>
          <p:cNvPr id="20489" name="Picture 9" descr="AxvLtr5FB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7413" y="549275"/>
            <a:ext cx="4191000" cy="558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ejPXUKnGI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1512888"/>
            <a:ext cx="4859337" cy="3643312"/>
          </a:xfrm>
          <a:prstGeom prst="rect">
            <a:avLst/>
          </a:prstGeom>
          <a:noFill/>
        </p:spPr>
      </p:pic>
      <p:pic>
        <p:nvPicPr>
          <p:cNvPr id="21511" name="Picture 7" descr="u4Yy4YZA69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1075"/>
            <a:ext cx="4048125" cy="53975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22</TotalTime>
  <Words>64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Шары</vt:lpstr>
      <vt:lpstr>Колобок </vt:lpstr>
      <vt:lpstr>Используемые материалы</vt:lpstr>
      <vt:lpstr> Технология изготовления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Колобок </dc:title>
  <dc:creator>USER</dc:creator>
  <cp:lastModifiedBy>USER</cp:lastModifiedBy>
  <cp:revision>4</cp:revision>
  <dcterms:created xsi:type="dcterms:W3CDTF">2017-05-16T11:39:30Z</dcterms:created>
  <dcterms:modified xsi:type="dcterms:W3CDTF">2017-05-17T05:15:00Z</dcterms:modified>
</cp:coreProperties>
</file>