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89" r:id="rId3"/>
    <p:sldId id="292" r:id="rId4"/>
    <p:sldId id="293" r:id="rId5"/>
    <p:sldId id="294" r:id="rId6"/>
    <p:sldId id="295" r:id="rId7"/>
    <p:sldId id="297" r:id="rId8"/>
    <p:sldId id="300" r:id="rId9"/>
    <p:sldId id="298" r:id="rId10"/>
    <p:sldId id="286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C0AAA8A3-031F-4493-8D84-6BB9ED21E9B6}">
          <p14:sldIdLst>
            <p14:sldId id="256"/>
            <p14:sldId id="289"/>
            <p14:sldId id="292"/>
            <p14:sldId id="293"/>
            <p14:sldId id="294"/>
            <p14:sldId id="295"/>
            <p14:sldId id="297"/>
            <p14:sldId id="300"/>
            <p14:sldId id="298"/>
            <p14:sldId id="299"/>
            <p14:sldId id="301"/>
            <p14:sldId id="302"/>
            <p14:sldId id="303"/>
            <p14:sldId id="304"/>
            <p14:sldId id="305"/>
            <p14:sldId id="306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E0861-35E0-4C9A-B20A-5BBC65CDB8C1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B22D9-6200-4490-B835-EE1B88E8C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4769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14290"/>
            <a:ext cx="8712968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Министерство образования и науки Челябинской области</a:t>
            </a:r>
            <a:r>
              <a:rPr lang="ru-RU" sz="1600" dirty="0"/>
              <a:t> </a:t>
            </a:r>
          </a:p>
          <a:p>
            <a:pPr algn="ctr"/>
            <a:r>
              <a:rPr lang="ru-RU" sz="1600" dirty="0"/>
              <a:t>Государственное бюджетное </a:t>
            </a:r>
            <a:r>
              <a:rPr lang="ru-RU" sz="1600" dirty="0" smtClean="0"/>
              <a:t>профессиональное образовательное </a:t>
            </a:r>
            <a:r>
              <a:rPr lang="ru-RU" sz="1600" dirty="0"/>
              <a:t>учреждение </a:t>
            </a:r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Миасский педагогический колледж»</a:t>
            </a:r>
            <a:r>
              <a:rPr lang="ru-RU" sz="1600" dirty="0"/>
              <a:t> </a:t>
            </a:r>
          </a:p>
          <a:p>
            <a:pPr algn="ctr"/>
            <a:r>
              <a:rPr lang="ru-RU" sz="1600" dirty="0"/>
              <a:t>Кафедра </a:t>
            </a:r>
            <a:r>
              <a:rPr lang="ru-RU" sz="1600" dirty="0" smtClean="0"/>
              <a:t>математических и естественнонаучных дисциплин 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pPr algn="ctr"/>
            <a:r>
              <a:rPr lang="ru-RU" sz="2800" b="1" dirty="0" smtClean="0"/>
              <a:t>Тактильные книги для слепых и слабовидящих</a:t>
            </a:r>
          </a:p>
          <a:p>
            <a:pPr algn="r"/>
            <a:r>
              <a:rPr lang="ru-RU" dirty="0" smtClean="0"/>
              <a:t> </a:t>
            </a:r>
            <a:endParaRPr lang="en-US" dirty="0" smtClean="0"/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Выполнили студентки 2курса,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Педагогического колледжа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Рязанова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Анастасия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Леонидовна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Салимова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Юлия Вячеславовна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Научный руководитель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Смычек Е.Н;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Зав. Библиотекой </a:t>
            </a:r>
          </a:p>
          <a:p>
            <a:pPr algn="r"/>
            <a:endParaRPr lang="en-US" sz="1600" dirty="0"/>
          </a:p>
          <a:p>
            <a:pPr algn="r"/>
            <a:endParaRPr lang="en-US" sz="1600" dirty="0" smtClean="0"/>
          </a:p>
          <a:p>
            <a:pPr algn="r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688" y="4869160"/>
            <a:ext cx="83058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052736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71480"/>
            <a:ext cx="9144000" cy="4329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4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Исходя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того, что книги в жизни ребенка играет огромное практическое значение, а в жизни слабовидящего ребенка — это еще и тактильное ощущение окружающего мира, мы постарались создать тактильную книгу.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– это русская народная сказка «Рукавичка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математическое пособие «Цифры».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надеемся, 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помогут слабовидящему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познакомиться с миром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и цифр,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кругозор об окружающим его мире с помощью тактильных ощущений.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47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56992"/>
            <a:ext cx="8352928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55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579296" cy="498383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большой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информации об окружающем мире человек получает через зрительный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анализатор.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самого рождения ребенка все его движения и предметно-практические действия осуществляются при участии и под контролем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зрения.</a:t>
            </a: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Тогда возникает вопрос :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А что делать тем , у кого нарушено зрение?</a:t>
            </a:r>
            <a:endParaRPr lang="ru-RU" sz="2400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75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Необходимость разработки специальной развивающей книги по развитию мелкой моторики и осязательного восприятия для слабовидящего ребенка.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23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8229600" cy="4389120"/>
          </a:xfrm>
        </p:spPr>
        <p:txBody>
          <a:bodyPr/>
          <a:lstStyle/>
          <a:p>
            <a:r>
              <a:rPr lang="ru-RU" dirty="0" smtClean="0"/>
              <a:t>Разработать и изготовить тактильную книгу для слабовидящего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670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Изучить в Интернете и библиотеке для слепых   материал по данному вопросу;</a:t>
            </a:r>
          </a:p>
          <a:p>
            <a:pPr algn="just"/>
            <a:r>
              <a:rPr lang="ru-RU" dirty="0" smtClean="0"/>
              <a:t>Ознакомиться с требованиями предъявляемые к тактильным книгам;</a:t>
            </a:r>
          </a:p>
          <a:p>
            <a:pPr algn="just"/>
            <a:r>
              <a:rPr lang="ru-RU" dirty="0" smtClean="0"/>
              <a:t>Выбрать наиболее подходящие инструменты и материалы для ее изготовления;</a:t>
            </a:r>
          </a:p>
          <a:p>
            <a:pPr algn="just"/>
            <a:r>
              <a:rPr lang="ru-RU" dirty="0" smtClean="0"/>
              <a:t>Качественно изготовить и оформить книгу.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456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459089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214290"/>
            <a:ext cx="2160240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Тактильная книга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71678"/>
            <a:ext cx="2520280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Дидактическая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071678"/>
            <a:ext cx="2520280" cy="7920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ссоциативная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2500330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предметные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286124"/>
            <a:ext cx="2500330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помощь обучению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4214818"/>
            <a:ext cx="2500330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игровые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6072206"/>
            <a:ext cx="2500330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тематические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72198" y="3643314"/>
            <a:ext cx="2571768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Книги сказки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72198" y="5000636"/>
            <a:ext cx="2571768" cy="5760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сюжетные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2" name="Shape 41"/>
          <p:cNvCxnSpPr>
            <a:endCxn id="5" idx="3"/>
          </p:cNvCxnSpPr>
          <p:nvPr/>
        </p:nvCxnSpPr>
        <p:spPr>
          <a:xfrm rot="10800000" flipV="1">
            <a:off x="2734562" y="1214422"/>
            <a:ext cx="1703112" cy="12533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Shape 43"/>
          <p:cNvCxnSpPr>
            <a:endCxn id="6" idx="1"/>
          </p:cNvCxnSpPr>
          <p:nvPr/>
        </p:nvCxnSpPr>
        <p:spPr>
          <a:xfrm>
            <a:off x="4572000" y="1214422"/>
            <a:ext cx="1500198" cy="12533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5" idx="2"/>
            <a:endCxn id="12" idx="0"/>
          </p:cNvCxnSpPr>
          <p:nvPr/>
        </p:nvCxnSpPr>
        <p:spPr>
          <a:xfrm rot="5400000">
            <a:off x="1258256" y="3069958"/>
            <a:ext cx="422358" cy="9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12" idx="2"/>
            <a:endCxn id="15" idx="0"/>
          </p:cNvCxnSpPr>
          <p:nvPr/>
        </p:nvCxnSpPr>
        <p:spPr>
          <a:xfrm rot="5400000">
            <a:off x="1288132" y="4038503"/>
            <a:ext cx="3526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5" idx="2"/>
            <a:endCxn id="11" idx="0"/>
          </p:cNvCxnSpPr>
          <p:nvPr/>
        </p:nvCxnSpPr>
        <p:spPr>
          <a:xfrm rot="5400000">
            <a:off x="1288132" y="4967197"/>
            <a:ext cx="3526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11" idx="2"/>
            <a:endCxn id="16" idx="0"/>
          </p:cNvCxnSpPr>
          <p:nvPr/>
        </p:nvCxnSpPr>
        <p:spPr>
          <a:xfrm rot="5400000">
            <a:off x="1288132" y="5895891"/>
            <a:ext cx="3526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6" idx="2"/>
            <a:endCxn id="17" idx="0"/>
          </p:cNvCxnSpPr>
          <p:nvPr/>
        </p:nvCxnSpPr>
        <p:spPr>
          <a:xfrm rot="16200000" flipH="1">
            <a:off x="6955436" y="3240668"/>
            <a:ext cx="779548" cy="25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17" idx="2"/>
            <a:endCxn id="18" idx="0"/>
          </p:cNvCxnSpPr>
          <p:nvPr/>
        </p:nvCxnSpPr>
        <p:spPr>
          <a:xfrm rot="5400000">
            <a:off x="7003457" y="4646011"/>
            <a:ext cx="70925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9085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Азбука Брайля: история.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132855"/>
            <a:ext cx="4968552" cy="4637315"/>
          </a:xfrm>
        </p:spPr>
      </p:pic>
    </p:spTree>
    <p:extLst>
      <p:ext uri="{BB962C8B-B14F-4D97-AF65-F5344CB8AC3E}">
        <p14:creationId xmlns:p14="http://schemas.microsoft.com/office/powerpoint/2010/main" xmlns="" val="378995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061" y="46346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8" y="4038118"/>
            <a:ext cx="2976331" cy="22322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260"/>
            <a:ext cx="4536504" cy="33267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3531552"/>
            <a:ext cx="3312368" cy="33123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27584" y="2924944"/>
            <a:ext cx="80465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284984"/>
            <a:ext cx="5395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ластина  с </a:t>
            </a:r>
            <a:r>
              <a:rPr lang="ru-RU" dirty="0" smtClean="0"/>
              <a:t>крышкой которая  </a:t>
            </a:r>
            <a:r>
              <a:rPr lang="ru-RU" dirty="0"/>
              <a:t>содержит отверстия, по которым осуществляется письмо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108520" y="5998545"/>
            <a:ext cx="3012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/>
              <a:t> </a:t>
            </a:r>
            <a:r>
              <a:rPr lang="ru-RU" dirty="0"/>
              <a:t>М</a:t>
            </a:r>
            <a:r>
              <a:rPr lang="ru-RU" dirty="0" smtClean="0"/>
              <a:t>еталлический </a:t>
            </a:r>
            <a:r>
              <a:rPr lang="ru-RU" dirty="0"/>
              <a:t>грифель</a:t>
            </a:r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0"/>
            <a:ext cx="3779912" cy="321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54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Используемые материалы: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Листы картона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Ткань разных цветов;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Ручные инструменты;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Лента липучка;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Пряжа;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Клей ПВА;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Тань меховая , войлочная;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Атласная лента;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Пуговицы;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Нитки, иголки, ножницы.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25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1783</TotalTime>
  <Words>213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Введение</vt:lpstr>
      <vt:lpstr>  Актуальность проекта:</vt:lpstr>
      <vt:lpstr>Цель проекта:</vt:lpstr>
      <vt:lpstr>Задачи:</vt:lpstr>
      <vt:lpstr> </vt:lpstr>
      <vt:lpstr>Азбука Брайля: история.</vt:lpstr>
      <vt:lpstr>Слайд 8</vt:lpstr>
      <vt:lpstr>Используемые материалы:</vt:lpstr>
      <vt:lpstr>  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примеры особенностей проявления акцентов.</dc:title>
  <cp:lastModifiedBy>Юля</cp:lastModifiedBy>
  <cp:revision>131</cp:revision>
  <dcterms:modified xsi:type="dcterms:W3CDTF">2017-06-01T05:39:16Z</dcterms:modified>
</cp:coreProperties>
</file>