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77" autoAdjust="0"/>
  </p:normalViewPr>
  <p:slideViewPr>
    <p:cSldViewPr>
      <p:cViewPr>
        <p:scale>
          <a:sx n="70" d="100"/>
          <a:sy n="70" d="100"/>
        </p:scale>
        <p:origin x="-138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815290" cy="18859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Е.И.Тихеева о воспитании детей дошкольного возраста в детских садах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Васильева Алёна 202 группа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/>
          <a:lstStyle/>
          <a:p>
            <a:r>
              <a:rPr lang="ru-RU" dirty="0" smtClean="0"/>
              <a:t>Дидактические </a:t>
            </a:r>
            <a:r>
              <a:rPr lang="ru-RU" dirty="0" smtClean="0"/>
              <a:t>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358246" cy="507209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Тихеева создала свою оригинальную систему дидактических материалов для развития органов чувств, построенную на принципе парности и состоящую из различных знакомых детям предметов (две чашечки, две вазочки разных размеров, цветовой окраски и т. д.), игрушек и природного материала (листья, цветы, плоды, шишки, раковины и т. д.). Игры и занятия детей, в которых эти дидактические материалы используются, должны сопровождаться беседами. Руководящую роль в дидактических играх и занятиях Тихеева отводила воспитателю.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Дидактические игры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325112"/>
          </a:xfrm>
        </p:spPr>
        <p:txBody>
          <a:bodyPr>
            <a:normAutofit/>
          </a:bodyPr>
          <a:lstStyle/>
          <a:p>
            <a:r>
              <a:rPr lang="ru-RU" dirty="0" smtClean="0"/>
              <a:t>Дидактические </a:t>
            </a:r>
            <a:r>
              <a:rPr lang="ru-RU" dirty="0" smtClean="0"/>
              <a:t>игры предусматривают одновременное развитие нескольких способностей: восприятия (развитие внешних чувств) ,речи( как устной так и графической),внимания, воли и т.д.. причем возможно и желательно развитие определенной одной способности. Такие игры отличаются тем, что имеют определенные дидактические цели.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реферат тихеева\картинки\2ce5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428736"/>
            <a:ext cx="2838450" cy="4552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428736"/>
            <a:ext cx="6286544" cy="54292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Большая заслуга Е. И. Тихеевой состоит в том, что она научно обосновала дидактические основы дошкольного воспитания, в частности проблему преемственности воспитательной работы детского сада и школы. Учитывая научные достижения своего времени и обобщив лучший опыт дошкольного воспитания, Е. И. Тихеева разработала: методику развития речи и мышления детей дошкольного возраста; методику проведения программных организованных занятий, подготавливающим детей к поступлению в школу; систему Оригинального дидактического материала и методику его использования в детском саду.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Краткая биография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4857784" cy="5500726"/>
          </a:xfrm>
        </p:spPr>
        <p:txBody>
          <a:bodyPr>
            <a:normAutofit fontScale="70000" lnSpcReduction="20000"/>
          </a:bodyPr>
          <a:lstStyle/>
          <a:p>
            <a:r>
              <a:rPr lang="ru-RU" sz="3000" dirty="0" smtClean="0"/>
              <a:t>Е.И</a:t>
            </a:r>
            <a:r>
              <a:rPr lang="ru-RU" sz="3000" dirty="0" smtClean="0"/>
              <a:t>. Тихеева родилась в г. </a:t>
            </a:r>
            <a:r>
              <a:rPr lang="ru-RU" sz="3000" dirty="0" err="1" smtClean="0"/>
              <a:t>Ковно</a:t>
            </a:r>
            <a:r>
              <a:rPr lang="ru-RU" sz="3000" dirty="0" smtClean="0"/>
              <a:t>( ныне Каунас. Литва ).  Вместе с сестрой работала учительницей бесплатной школы, открытой их отцом недалеко  от Тифлиса, и в начальной школе Санкт-Петербурга. С </a:t>
            </a:r>
            <a:r>
              <a:rPr lang="ru-RU" sz="3000" dirty="0" smtClean="0"/>
              <a:t>1908 </a:t>
            </a:r>
            <a:r>
              <a:rPr lang="ru-RU" sz="3000" dirty="0" smtClean="0"/>
              <a:t>г. Была членом, а в 1913-1917 гг. вице-президентом Петербургского общества содействия дошкольному воспитанию, председателем школьной комиссии общества, изучавшей вопросы дидактики и методики начального обучения.  С 1913 г. В течение пятнадцати лет руководила созданным при обществе детским садом.</a:t>
            </a:r>
          </a:p>
          <a:p>
            <a:endParaRPr lang="ru-RU" dirty="0"/>
          </a:p>
        </p:txBody>
      </p:sp>
      <p:pic>
        <p:nvPicPr>
          <p:cNvPr id="1026" name="Picture 2" descr="F:\реферат тихеева\картинки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14422"/>
            <a:ext cx="3625465" cy="4143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35004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. В 1920-1924 гг. Е.И. Тихеева – профессор Петроградского педагогического института дошкольного образования, затем Ленинградского государственного педагогического института им. А.И.Герцена, где руководила опытным детским садом. Принимала активное участие в работе всероссийских съездов и конференций по дошкольному воспитанию. В 30-е годы возглавляла педагогический кабинет Ленинградского педагогического института. Руководя опытной работой в доме малютки, разрабатывала вопросы воспитания детей раннего возраста. Е.И.Тихеева – автор значительного количества работ по проблемам дошкольного воспитания, развития детской речи и т.д.</a:t>
            </a:r>
          </a:p>
          <a:p>
            <a:endParaRPr lang="ru-RU" dirty="0"/>
          </a:p>
        </p:txBody>
      </p:sp>
      <p:pic>
        <p:nvPicPr>
          <p:cNvPr id="2051" name="Picture 3" descr="F:\реферат тихеева\картинки\t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857628"/>
            <a:ext cx="6870153" cy="2766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Методика Е.И.Тихеевой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dirty="0" smtClean="0"/>
              <a:t> </a:t>
            </a:r>
            <a:r>
              <a:rPr lang="ru-RU" sz="3000" dirty="0" smtClean="0"/>
              <a:t>   </a:t>
            </a:r>
            <a:r>
              <a:rPr lang="ru-RU" sz="3000" dirty="0" smtClean="0"/>
              <a:t>Тихеева разработала метод «игры-труда», в котором обосновывалась взаимосвязь этих видов деятельности. Технология его реализации в детском саду потребовала создания для детей «кухни», «прачечной» и др. Основу самобытного оснащения этих уголков составляли мебель и оборудование «под рост ребенка». Ее теория дошкольного воспитания “метод Тихеевой”, изложена в книге “Современный детский сад, его значение и оборудование”. В детском саду под руководством квалифицированных воспитателей дети получают физическое, умственное, нравственное, эстетическое воспитание с учетом возрастных особенностей, в известной системе и последовательности — все это трудно бывает </a:t>
            </a:r>
            <a:r>
              <a:rPr lang="ru-RU" dirty="0" smtClean="0"/>
              <a:t>осуществить в семейном воспитании.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реферат тихеева\картинки\kuhdet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142984"/>
            <a:ext cx="8142860" cy="5432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5286412" cy="621508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Она положительно разрешала вопрос о необходимости и возможности создания программы и планов занятий в детском саду. Она писала: “Вполне возможна программа, которая при умении пользоваться ею, при умении смотреть в корень дела окажет немалые услуги каждому, кто к этому делу приставлен... В нормально поставленном детском саду интересы ребенка всегда совпадают с планом занятий, начертанным руководящим лицом”.</a:t>
            </a:r>
            <a:endParaRPr lang="ru-RU" dirty="0"/>
          </a:p>
        </p:txBody>
      </p:sp>
      <p:pic>
        <p:nvPicPr>
          <p:cNvPr id="5122" name="Picture 2" descr="F:\реферат тихеева\картинки\3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714356"/>
            <a:ext cx="3787702" cy="2143140"/>
          </a:xfrm>
          <a:prstGeom prst="rect">
            <a:avLst/>
          </a:prstGeom>
          <a:noFill/>
        </p:spPr>
      </p:pic>
      <p:pic>
        <p:nvPicPr>
          <p:cNvPr id="5123" name="Picture 3" descr="F:\реферат тихеева\картинки\4%20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3787967" cy="2529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реферат тихеева\картинки\1705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857628"/>
            <a:ext cx="3714755" cy="27860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66800"/>
          </a:xfrm>
        </p:spPr>
        <p:txBody>
          <a:bodyPr/>
          <a:lstStyle/>
          <a:p>
            <a:r>
              <a:rPr lang="ru-RU" dirty="0" smtClean="0"/>
              <a:t>Природа и ребёнок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929718" cy="21431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Е.И. Тихеева в работе «Дошкольное воспитание и детский сад» предлагает осуществлять одно из требований – воспитывать детей среди природы, учить их наблюдать эту природу. Е.И. Тихеева разработала план-программу ознакомления дошкольников с природой, в которой выделила разделы: времена года, животный и растительный мир, наблюдение труда людей в природе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реферат тихеева\картинки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4714908" cy="3137557"/>
          </a:xfrm>
          <a:prstGeom prst="rect">
            <a:avLst/>
          </a:prstGeom>
          <a:noFill/>
        </p:spPr>
      </p:pic>
      <p:pic>
        <p:nvPicPr>
          <p:cNvPr id="7171" name="Picture 3" descr="F:\реферат тихеева\картинки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0706" y="3857628"/>
            <a:ext cx="4122306" cy="2743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игр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714376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Существуют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1)Свободные игры.</a:t>
            </a:r>
          </a:p>
          <a:p>
            <a:r>
              <a:rPr lang="ru-RU" sz="2400" dirty="0" smtClean="0"/>
              <a:t>2) Игры, организованные педагогом.</a:t>
            </a:r>
          </a:p>
          <a:p>
            <a:pPr>
              <a:buNone/>
            </a:pPr>
            <a:r>
              <a:rPr lang="ru-RU" sz="2400" dirty="0" smtClean="0"/>
              <a:t>   Все </a:t>
            </a:r>
            <a:r>
              <a:rPr lang="ru-RU" sz="2400" dirty="0" smtClean="0"/>
              <a:t>виды игр могут </a:t>
            </a:r>
            <a:r>
              <a:rPr lang="ru-RU" sz="2400" dirty="0" smtClean="0"/>
              <a:t>быть индивидуальные </a:t>
            </a:r>
            <a:r>
              <a:rPr lang="ru-RU" sz="2400" dirty="0" smtClean="0"/>
              <a:t>и коллективные.</a:t>
            </a:r>
          </a:p>
          <a:p>
            <a:pPr>
              <a:buNone/>
            </a:pPr>
            <a:r>
              <a:rPr lang="ru-RU" sz="2400" dirty="0" smtClean="0"/>
              <a:t>Игры можно объединить в три группы:</a:t>
            </a:r>
          </a:p>
          <a:p>
            <a:r>
              <a:rPr lang="ru-RU" sz="2400" dirty="0" smtClean="0"/>
              <a:t>1)	Подвижно-общественные</a:t>
            </a:r>
          </a:p>
          <a:p>
            <a:r>
              <a:rPr lang="ru-RU" sz="2400" dirty="0" smtClean="0"/>
              <a:t>2)	Музыкально-ритмические</a:t>
            </a:r>
          </a:p>
          <a:p>
            <a:r>
              <a:rPr lang="ru-RU" sz="2400" dirty="0" smtClean="0"/>
              <a:t>3)	Дидактические</a:t>
            </a:r>
          </a:p>
          <a:p>
            <a:endParaRPr lang="ru-RU" dirty="0"/>
          </a:p>
        </p:txBody>
      </p:sp>
      <p:pic>
        <p:nvPicPr>
          <p:cNvPr id="8194" name="Picture 2" descr="F:\реферат тихеева\картинки\ru_razdel10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47236"/>
            <a:ext cx="3933834" cy="2610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</TotalTime>
  <Words>672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Е.И.Тихеева о воспитании детей дошкольного возраста в детских садах </vt:lpstr>
      <vt:lpstr>Краткая биография </vt:lpstr>
      <vt:lpstr>Слайд 3</vt:lpstr>
      <vt:lpstr>Методика Е.И.Тихеевой </vt:lpstr>
      <vt:lpstr>Слайд 5</vt:lpstr>
      <vt:lpstr>Слайд 6</vt:lpstr>
      <vt:lpstr>Природа и ребёнок</vt:lpstr>
      <vt:lpstr>Слайд 8</vt:lpstr>
      <vt:lpstr>Классификация игр </vt:lpstr>
      <vt:lpstr>Дидактические материалы</vt:lpstr>
      <vt:lpstr>Дидактические игры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Е.И.Тихеева о воспитании детей дошкольного возраста в детских садах </dc:title>
  <dc:creator>user</dc:creator>
  <cp:lastModifiedBy>user</cp:lastModifiedBy>
  <cp:revision>5</cp:revision>
  <dcterms:created xsi:type="dcterms:W3CDTF">2016-10-11T15:04:11Z</dcterms:created>
  <dcterms:modified xsi:type="dcterms:W3CDTF">2016-10-11T15:36:43Z</dcterms:modified>
</cp:coreProperties>
</file>