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5FC357-35C9-4591-B33E-93B063699EA1}" type="datetimeFigureOut">
              <a:rPr lang="ru-RU" smtClean="0"/>
              <a:t>10.04.2010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0B920B-CF03-4437-B170-C40AEE9EF62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92922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Сосиева</a:t>
            </a:r>
            <a:r>
              <a:rPr lang="ru-RU" dirty="0" smtClean="0"/>
              <a:t> Марина </a:t>
            </a:r>
            <a:r>
              <a:rPr lang="ru-RU" dirty="0" err="1" smtClean="0"/>
              <a:t>Махарбековна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ГОУ гимназия №209</a:t>
            </a:r>
            <a:br>
              <a:rPr lang="ru-RU" dirty="0" smtClean="0"/>
            </a:br>
            <a:r>
              <a:rPr lang="ru-RU" dirty="0" smtClean="0"/>
              <a:t>Творческая мастерская «Написание сказки»</a:t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Идея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творческой активности учащихся</a:t>
            </a:r>
          </a:p>
          <a:p>
            <a:r>
              <a:rPr lang="ru-RU" dirty="0" smtClean="0"/>
              <a:t>Решение проблемы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</a:t>
            </a:r>
            <a:r>
              <a:rPr lang="ru-RU" sz="4800" dirty="0" smtClean="0"/>
              <a:t>Цели урока</a:t>
            </a:r>
          </a:p>
          <a:p>
            <a:pPr>
              <a:buNone/>
            </a:pPr>
            <a:r>
              <a:rPr lang="ru-RU" dirty="0" smtClean="0"/>
              <a:t>Развитие коммуникативных умений в основных видах речевой деятельности</a:t>
            </a:r>
          </a:p>
          <a:p>
            <a:pPr>
              <a:buNone/>
            </a:pPr>
            <a:r>
              <a:rPr lang="ru-RU" dirty="0" smtClean="0"/>
              <a:t>Развитие толерантности, стремления к взаимопониманию между людьми разных сообществ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dirty="0" smtClean="0"/>
              <a:t>Индуктор: постановка задачи</a:t>
            </a:r>
          </a:p>
          <a:p>
            <a:r>
              <a:rPr lang="ru-RU" dirty="0" smtClean="0"/>
              <a:t>Написание сказки с иллюстрациями (индивидуальная, исследовательская, творческая проектная работа)</a:t>
            </a:r>
          </a:p>
          <a:p>
            <a:r>
              <a:rPr lang="ru-RU" dirty="0" smtClean="0"/>
              <a:t>Решение проблемы (индивидуальная, исследовательская работа)</a:t>
            </a:r>
          </a:p>
          <a:p>
            <a:r>
              <a:rPr lang="ru-RU" dirty="0" smtClean="0"/>
              <a:t>Предъявление, обсуждение, выбор наиболее интересного продукта в группах</a:t>
            </a:r>
          </a:p>
          <a:p>
            <a:r>
              <a:rPr lang="ru-RU" dirty="0" smtClean="0"/>
              <a:t>Инсценировка выбранной сказки (групповая, творческая работа)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Формы рефлексии и оценки полученных учениками результатов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>
            <a:normAutofit/>
          </a:bodyPr>
          <a:lstStyle/>
          <a:p>
            <a:r>
              <a:rPr lang="ru-RU" dirty="0" smtClean="0"/>
              <a:t>Активность участников проекта</a:t>
            </a:r>
          </a:p>
          <a:p>
            <a:r>
              <a:rPr lang="ru-RU" dirty="0" smtClean="0"/>
              <a:t>Демонстрация полученных продуктов деятельности учащихся на уроке</a:t>
            </a:r>
          </a:p>
          <a:p>
            <a:r>
              <a:rPr lang="ru-RU" dirty="0" smtClean="0"/>
              <a:t>Удовлетворение от участия и самореализация в проекте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r>
              <a:rPr lang="ru-RU" dirty="0" smtClean="0"/>
              <a:t>Образовательная продукция</a:t>
            </a:r>
            <a:br>
              <a:rPr lang="ru-RU" dirty="0" smtClean="0"/>
            </a:br>
            <a:r>
              <a:rPr lang="ru-RU" dirty="0" smtClean="0"/>
              <a:t>мини книги с иллюстрациями и инсценировки</a:t>
            </a:r>
            <a:endParaRPr lang="ru-RU" dirty="0"/>
          </a:p>
        </p:txBody>
      </p:sp>
      <p:pic>
        <p:nvPicPr>
          <p:cNvPr id="1026" name="Picture 2" descr="C:\Documents and Settings\Uchitel\Рабочий стол\IMG_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0166" y="2946862"/>
            <a:ext cx="6035040" cy="3911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105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Сосиева Марина Махарбековна ГОУ гимназия №209 Творческая мастерская «Написание сказки» 6 класс</vt:lpstr>
      <vt:lpstr>Идея урока</vt:lpstr>
      <vt:lpstr>Этапы урока</vt:lpstr>
      <vt:lpstr>Формы рефлексии и оценки полученных учениками результатов</vt:lpstr>
      <vt:lpstr>Образовательная продукция мини книги с иллюстрациями и инсценировки</vt:lpstr>
    </vt:vector>
  </TitlesOfParts>
  <Company>G209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Сосиева Марина Махарбековна ГОУ гимназия №209 Творческая мастерская «Написание сказки» 6 класс</dc:title>
  <dc:creator>Uchitel</dc:creator>
  <cp:lastModifiedBy>Uchitel</cp:lastModifiedBy>
  <cp:revision>10</cp:revision>
  <dcterms:created xsi:type="dcterms:W3CDTF">2010-04-10T06:17:28Z</dcterms:created>
  <dcterms:modified xsi:type="dcterms:W3CDTF">2010-04-10T06:42:59Z</dcterms:modified>
</cp:coreProperties>
</file>