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8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202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52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6400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5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978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47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730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66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5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1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0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5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7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08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1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8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6435-AD2E-449C-87F6-64B860C7683F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93EE9-2474-4887-A813-47FBF4B4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61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kotiki-i-koshechki.ru/samolet-iz-fanery-chertezhi-5-klas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5167" y="1258783"/>
            <a:ext cx="8791575" cy="364572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по технологии (мальчики) </a:t>
            </a:r>
            <a:br>
              <a:rPr lang="ru-RU" sz="4000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«Изготовление модели самолета из фанеры»</a:t>
            </a:r>
            <a:r>
              <a:rPr lang="ru-RU" sz="4000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C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13320" y="4940135"/>
            <a:ext cx="4678878" cy="16150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ученик 6д КЛАССА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Федосков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Даниил</a:t>
            </a: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Обуховский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66157" y="296883"/>
            <a:ext cx="11426041" cy="7243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ШКОЛА №604 Пушкинского района Санкт-Петербурга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415635"/>
            <a:ext cx="9905999" cy="311902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Выбор изделия, планируемого для изготовления.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Поиск чертежей. В данном случае воспользовались ресурсом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://kotiki-i-koshechki.ru/samolet-iz-fanery-chertezhi-5-klass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Подгон чертежей до необходимого размера.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Составление плана работы, оформление проектной документации.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Изготовление изделия.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Презентация проекта.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145" y="3534657"/>
            <a:ext cx="3997351" cy="3097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011" y="3503111"/>
            <a:ext cx="3997351" cy="311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5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414" y="304432"/>
            <a:ext cx="4524498" cy="32106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927" y="304432"/>
            <a:ext cx="4280827" cy="3210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6986" y="3653315"/>
            <a:ext cx="4065319" cy="304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430" y="332507"/>
            <a:ext cx="8193975" cy="614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7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785" y="287975"/>
            <a:ext cx="3938651" cy="2953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950362" y="1038596"/>
            <a:ext cx="5875646" cy="4406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785" y="3550722"/>
            <a:ext cx="4013859" cy="301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31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271" y="545910"/>
            <a:ext cx="7649010" cy="573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316" y="466106"/>
            <a:ext cx="7556665" cy="566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458" y="216897"/>
            <a:ext cx="6494384" cy="630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60</TotalTime>
  <Words>69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Tw Cen MT</vt:lpstr>
      <vt:lpstr>Контур</vt:lpstr>
      <vt:lpstr>Творческий проект по технологии (мальчики)  «Изготовление модели самолета из фанеры»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по технологии (мальчики)  «Изготовление модели самолета из фанеры» </dc:title>
  <dc:creator>ГБОУ № 604</dc:creator>
  <cp:lastModifiedBy>ГБОУ № 604</cp:lastModifiedBy>
  <cp:revision>12</cp:revision>
  <dcterms:created xsi:type="dcterms:W3CDTF">2017-06-01T09:41:59Z</dcterms:created>
  <dcterms:modified xsi:type="dcterms:W3CDTF">2017-06-01T11:29:25Z</dcterms:modified>
</cp:coreProperties>
</file>