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>
      <p:cViewPr>
        <p:scale>
          <a:sx n="93" d="100"/>
          <a:sy n="93" d="100"/>
        </p:scale>
        <p:origin x="-726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7F1CF-252D-4792-A19B-4C679A29FE69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5F2C1-64DC-488B-80F7-1E050386EA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393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543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18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07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512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7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325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701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98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33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45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0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AFB3-24BB-4842-B50A-6A4AD9CDD08E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D6BC-0AEE-483D-B64D-E5AD6BCB56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28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10.xml"/><Relationship Id="rId10" Type="http://schemas.openxmlformats.org/officeDocument/2006/relationships/image" Target="../media/image6.jpeg"/><Relationship Id="rId4" Type="http://schemas.openxmlformats.org/officeDocument/2006/relationships/image" Target="../media/image3.jpg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5.xml"/><Relationship Id="rId5" Type="http://schemas.openxmlformats.org/officeDocument/2006/relationships/image" Target="../media/image7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g"/><Relationship Id="rId5" Type="http://schemas.openxmlformats.org/officeDocument/2006/relationships/slide" Target="slide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slide" Target="slide3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837428" cy="6624736"/>
          </a:xfrm>
          <a:prstGeom prst="rect">
            <a:avLst/>
          </a:prstGeom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7920880" cy="518457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8800" b="1" i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Заповедники Мурманской области</a:t>
            </a:r>
            <a:endParaRPr lang="ru-RU" sz="8800" b="1" i="1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44608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4252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477552"/>
            <a:ext cx="3149152" cy="3361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60648"/>
            <a:ext cx="1643768" cy="35400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738"/>
            <a:ext cx="2488307" cy="34470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06882"/>
            <a:ext cx="2540000" cy="3543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687" y="353738"/>
            <a:ext cx="2664214" cy="370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27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136903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617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</p:spPr>
      </p:pic>
      <p:pic>
        <p:nvPicPr>
          <p:cNvPr id="5" name="Рисунок 4">
            <a:hlinkClick r:id="rId3" action="ppaction://hlinksldjump"/>
            <a:hlinkHover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14500"/>
            <a:ext cx="2921000" cy="3429000"/>
          </a:xfrm>
          <a:prstGeom prst="rect">
            <a:avLst/>
          </a:prstGeom>
        </p:spPr>
      </p:pic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964" y="6238141"/>
            <a:ext cx="312626" cy="312626"/>
          </a:xfrm>
          <a:prstGeom prst="rect">
            <a:avLst/>
          </a:prstGeom>
        </p:spPr>
      </p:pic>
      <p:pic>
        <p:nvPicPr>
          <p:cNvPr id="9" name="Рисунок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245" y="3784670"/>
            <a:ext cx="2672719" cy="2717660"/>
          </a:xfrm>
          <a:prstGeom prst="rect">
            <a:avLst/>
          </a:prstGeom>
        </p:spPr>
      </p:pic>
      <p:pic>
        <p:nvPicPr>
          <p:cNvPr id="3" name="Рисунок 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590" y="273759"/>
            <a:ext cx="229189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7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82620" cy="6408712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8358210" cy="586551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                                                                                  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Семёнов-Тян-Шанский О. 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Лапландский заповедник. / Олег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Измайлович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Семёнов-Тян-Шанский; фото О.И.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Семёнова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-Тян-Шанского, С.Н.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Баккала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М.И. Владимирской. –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Мурманск: Кн. изд-во, 1975. – 244 с.: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ил; фото.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доктора биологических наук, зоолога,</a:t>
            </a:r>
          </a:p>
          <a:p>
            <a:pPr algn="just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натуралиста-эколога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Олега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Измайловича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pPr algn="just"/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Семёнова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-Тян-Шанского (1906-1990), </a:t>
            </a:r>
          </a:p>
          <a:p>
            <a:pPr algn="just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предназначена для всех, кто любит природу нашего</a:t>
            </a:r>
          </a:p>
          <a:p>
            <a:pPr algn="just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края: краеведов, туристов, студентов, школьников и</a:t>
            </a:r>
          </a:p>
          <a:p>
            <a:pPr algn="just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учителей. Автор рассказывает о флоре и фауне </a:t>
            </a:r>
          </a:p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Лапландского заповедника, об истории его создания,</a:t>
            </a:r>
          </a:p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климате, рельефе, о ведущихся в заповеднике научных</a:t>
            </a:r>
          </a:p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исследованиях.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53880"/>
            <a:ext cx="2921000" cy="342900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330" y="5661248"/>
            <a:ext cx="720080" cy="720080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173" y="332655"/>
            <a:ext cx="1310313" cy="770405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3286" cy="2003822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9223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5240" cy="61082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15591"/>
            <a:ext cx="2736304" cy="1296144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04664"/>
            <a:ext cx="8064896" cy="5832648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Лапландский природный биосферный заповедник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 находится на Кольском полуострове, в Мурманской области, в бассейне озера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Имандра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Площадь 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2,78 тыс. кв. км , в том числе 86 кв. км акватории. Основан в 1930 году с целью восстановления и поддержания численности дикого северного оленя и сохранения всего природного комплекса Лапландии. В 1951 году был упразднён, в 1957 восстановлен. В 1985 году включён во всемирную сеть биосферных резерватов ЮНЕСКО. Заповедник расположен вдоль горных хребтов (максимальная высота 1114 м), вытянутых с северо-запада на юго-восток,  в зоне субарктического приморского климата. Зимой температура достигает – 45 градусов  С, часты штормовые  ветра. Гидрографическая сеть заповедника густая (более 60 рек и 160 озёр). В пределах  Лапландского заповедника находится водораздел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ежду Белым и Баренцевым морями. Многочисленны болота (занимают 7% территории). Растительный покров основной части территории Лапландского заповедника соответствует 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подзоне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северной тайги, значительные пространства заняты горной тундрой. Хорошо развит мохово-лишайниковый покров. На высоте 300 – 500 м берёзовое криволесье и кустарниковые тундры. Одна из основных ценностей Лапландского заповедника – девственные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старовозрастные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леса; возраст деревьев достигает 400 – 500 (до 600) лет. В заповеднике встречаются около 240 видов грибов, 340 – лишайников и 340 –мхов, почти 600 видов сосудистых  растений. В Красную книгу РСФСР внесены 1 вид плаунов и 5 видов цветковых растений. В фауне сочетаются таёжные и тундровые виды (бурый медведь, белка,  лось, глухарь,  рябчик, северный олень, норвежский лемминг, белая и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тундряная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куропатки). Среди позвоночных заповедника – 15 видов рыб, 1 вид земноводных (травяная лягушка), 2 вида пресмыкающихся (живородящая ящерица и обыкновенная гадюка), 200 видов птиц и 30 видов млекопитающих. В Красной книге РФ обыкновенная жемчужница и 5 видов птиц  (беркут, кречет, сапсан, орлан-белохвост и скопа).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Лапландском заповеднике охраняется также ряд археологических памятников истории народа саами (в т. ч.  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остатки ям для ловли оленей, священные камни –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сейды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имеется музей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природы. В 2001 на территории заповедника открыт визит-центр «Родина Деда </a:t>
            </a:r>
          </a:p>
          <a:p>
            <a:r>
              <a:rPr 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Мороза». 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877272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831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0" y="75482"/>
            <a:ext cx="8856984" cy="680084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6192688" cy="4536504"/>
          </a:xfrm>
        </p:spPr>
        <p:txBody>
          <a:bodyPr/>
          <a:lstStyle/>
          <a:p>
            <a:r>
              <a:rPr lang="ru-RU" dirty="0" smtClean="0"/>
              <a:t>                                                  </a:t>
            </a:r>
            <a:endParaRPr lang="ru-RU" dirty="0"/>
          </a:p>
        </p:txBody>
      </p:sp>
      <p:pic>
        <p:nvPicPr>
          <p:cNvPr id="7" name="Объект 6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2668385" cy="27057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87824" y="476672"/>
            <a:ext cx="5688632" cy="5648092"/>
          </a:xfrm>
        </p:spPr>
        <p:txBody>
          <a:bodyPr>
            <a:normAutofit fontScale="40000" lnSpcReduction="2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Пасвик-Инари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 Общая природа и история/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фото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Матти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Аальто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Пауля Эрика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Аспхольма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Тимо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Халонена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Ари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Каутту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 др. – Заповедник  «Пасвик»: «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Калевапринт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Оулу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2007 –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12 с.: ил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., фото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Книга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рассказывает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  заповеднике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«Пасвик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», его природе,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истории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культуре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Даётся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описание территории, есть карты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много фотографий.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предназначена для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широкого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круга читателей и всех тех,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любит природу.</a:t>
            </a:r>
          </a:p>
          <a:p>
            <a:pPr>
              <a:lnSpc>
                <a:spcPct val="170000"/>
              </a:lnSpc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1" y="5796194"/>
            <a:ext cx="657141" cy="657141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981" y="332656"/>
            <a:ext cx="162848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359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876"/>
            <a:ext cx="8856984" cy="662473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3272" cy="63567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Заповедник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«Пасвик»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3203848" y="107876"/>
            <a:ext cx="5616624" cy="60062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8291264" cy="554461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Пасвик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– международный заповедник был создан в 1992 году 16 июля в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Печенгском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районе Мурманской области, Норвегии и Финляндии на площади 16,64 тыс. га.</a:t>
            </a:r>
          </a:p>
          <a:p>
            <a:pPr>
              <a:lnSpc>
                <a:spcPct val="170000"/>
              </a:lnSpc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Заповедник расположен на побережье реки Паз по обе стороны государственной границы России и Норвегии. Российская часть протянулась вдоль правого берега с севера на юг на 44 км. Финская территория расположена в окрестности озера Инари, местечки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Вятсари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 Основная часть территории представлена лесами (44%), болотами (29%), акваторией (22%).</a:t>
            </a:r>
          </a:p>
          <a:p>
            <a:pPr>
              <a:lnSpc>
                <a:spcPct val="170000"/>
              </a:lnSpc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Заповедник создавался как  резерват для охраны мест обитаний и гнездовий водоплавающих птиц, под охраной так же находятся различные млекопитающие: медведи, лоси и другие. </a:t>
            </a:r>
          </a:p>
          <a:p>
            <a:pPr>
              <a:lnSpc>
                <a:spcPct val="170000"/>
              </a:lnSpc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Озёра занимают большую часть территории «Пасвика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»,  Есть озёра и в горных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котлавинах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самое крупное из них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Каскамаярви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оно находится в самом центре заповедника. На этом участке заповедника есть небольшой остров – остров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Варлама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Более ста лет назад  здесь жил и работал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Ханс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Сконнинг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студент-орнитолог из Норвегии. Он первый представил</a:t>
            </a:r>
          </a:p>
          <a:p>
            <a:pPr>
              <a:lnSpc>
                <a:spcPct val="17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мировой науке этот район и написал книгу о времени,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проведенном на острове.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Недавно дом Х.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Сконнинга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восстановлен на озере.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заповедники широко представлена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флора и фауна региона.  Растения: сибирская ель, береза пушистая,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береза извилистая, береза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повислая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и другие. Животные и птицы: л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исица обыкновенная, заяц-беляк, лесная куница, бурый медведь,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росомаха, ласка, выдра, лось, ондатра, лебедь-кликун, луток, </a:t>
            </a:r>
          </a:p>
          <a:p>
            <a:pPr>
              <a:lnSpc>
                <a:spcPct val="17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чернозобая гагара, гоголь, кулики, длинноносый крохаль, кряква,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серый журавль, </a:t>
            </a:r>
          </a:p>
          <a:p>
            <a:pPr>
              <a:lnSpc>
                <a:spcPct val="170000"/>
              </a:lnSpc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скопа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, орлан-белохвостый, ястреб-тетеревятник, пустельга, болотная сова и другие.  </a:t>
            </a:r>
          </a:p>
          <a:p>
            <a:pPr>
              <a:lnSpc>
                <a:spcPct val="17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А так же более 776 видов насекомых.</a:t>
            </a:r>
          </a:p>
          <a:p>
            <a:pPr>
              <a:lnSpc>
                <a:spcPct val="170000"/>
              </a:lnSpc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805264"/>
            <a:ext cx="648072" cy="648072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653558"/>
            <a:ext cx="1656184" cy="95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807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2460"/>
            <a:ext cx="8712968" cy="6397297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3275856" y="548680"/>
            <a:ext cx="5158308" cy="5760640"/>
          </a:xfrm>
        </p:spPr>
        <p:txBody>
          <a:bodyPr>
            <a:normAutofit/>
          </a:bodyPr>
          <a:lstStyle/>
          <a:p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Карпович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Н.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Кандалакшский заповедник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Всеволод  Николаевич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Карпович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В. Н.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Вехова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А. Б. Георгиевского,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В.Н.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Карповича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В. Д. Коханова и др.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Мурманск: Кн. изд-во, 1984. – 160 с: ил., фото.</a:t>
            </a: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известного учёного: биолога, орнитолога, эколога, который много лет занимал должность Заместителя директора по научной части Кандалакшского заповедника  Всеволода  Николаевича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Карповича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(1928 - !987) рассказывает  об истории  Кандалакшского заповедника, о его становлении и развитии, о природе заповедника и проводимой его сотрудниками научной работе по изучению экологических взаимоотношений и охране природной среды. Книга предназначена для широкого круга читателей.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60648"/>
            <a:ext cx="1485900" cy="1485900"/>
          </a:xfrm>
          <a:prstGeom prst="rect">
            <a:avLst/>
          </a:prstGeom>
        </p:spPr>
      </p:pic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132" y="5877272"/>
            <a:ext cx="576064" cy="576064"/>
          </a:xfrm>
          <a:prstGeom prst="rect">
            <a:avLst/>
          </a:prstGeom>
        </p:spPr>
      </p:pic>
      <p:pic>
        <p:nvPicPr>
          <p:cNvPr id="1026" name="Picture 2" descr="F:\Кандалакшский заповедник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74544"/>
            <a:ext cx="2546795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7336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273050"/>
            <a:ext cx="6768752" cy="6050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1485900" cy="148590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979712" y="188640"/>
            <a:ext cx="6768752" cy="619268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Кандалакшский заповедник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Кандалакшский государственный природный заповедник расположен на территории Мурманской области и Карелии. В составе заповедника острова и небольшие участки материкового побережья Баренцева моря Кандалакшского залива Белого моря, часть морской акватории. Площадь 705 кв. км (в том числе 495 кв. км – акватория). Основан 1939 году с целью охраны гнездовий  морских птиц (главным образом обыкновенной гаги); в современных границах с1977 года.  Участки заповедника, расположенные в Кандалакшском заливе, входят в состав водно-болотного угодья «Кандалакшский залив».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малых островов залива и всех островов в Баренцевом море характерна южно-тундровая растительность, представленная различными сообществами кустарничков, среди которых преобладает водяника (вороника). В материковой части заповедника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лесотундра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северо-таёжные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леса. Местами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встречаются березняки и осинники.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флоре более 600 видов цветковых растений.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Постоянными обитателями Кандалакшского заповедника являются представители около 160 видов наземных позвоночных животных, в том числе более 20 видов млекопитающих, около 130 – птиц, 2 пресмыкающихся и 3 вида земноводных. Кроме того, многие животные появляются нерегулярно. Млекопитающие: бурый медведь, лисица, росомаха, лесная куница, заяц беляк, белка, белый медведь, лось, 10 видов китообразных, 3 вида ластоногих и другие.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Птицы: глухарь, тетерев, обыкновенная гага, рябчик, длинноносый крохаль, кряква, чирка-свистунка, тонкоклювая кайра, чайка-маевка, орлан-белохвост, скопа, хохлатый баклан,  кречет и другие.  Морские  обитатели: обычная кольчатая  нерпа, морской заяц, серый тюлень; рыба: беломорская треска, сельдь, камбала, а так же креветки, морские ежи и звёзды, медузы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аурелия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ционея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Кандалакшского заповедника находятся археологические памятники эпохи раннего металла, остатки одного из первых в России серебряных рудников, Музей природы.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021288"/>
            <a:ext cx="603653" cy="60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3154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1307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</vt:lpstr>
      <vt:lpstr>Презентация PowerPoint</vt:lpstr>
      <vt:lpstr>                                                  </vt:lpstr>
      <vt:lpstr>Заповедник  «Пасвик»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Библиотека</dc:creator>
  <cp:lastModifiedBy>Библиотека</cp:lastModifiedBy>
  <cp:revision>67</cp:revision>
  <dcterms:created xsi:type="dcterms:W3CDTF">2017-04-06T10:47:37Z</dcterms:created>
  <dcterms:modified xsi:type="dcterms:W3CDTF">2017-05-11T08:21:35Z</dcterms:modified>
</cp:coreProperties>
</file>