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6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618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file:///G:\&#1074;&#1099;&#1089;&#1090;&#1091;&#1087;&#1083;&#1077;&#1085;&#1080;&#1077;\Lotos_-_Eta_muzyka_slovno_cvetok_lotosa_raspuskayuschiysya_na_zare_umyvayas__utrenney_rosoy_V_kazhdoy_malen_koy_kapel_ke_otrazhaetsya_bol_shoe_goluboe_nebo_a_pervye_luchiki_solnca_nezhno-nezhno_greyut_svoim_teplom_vse_vokrug_i_ty_ne.mp3" TargetMode="External"/><Relationship Id="rId1" Type="http://schemas.openxmlformats.org/officeDocument/2006/relationships/audio" Target="file:///G:\&#1074;&#1099;&#1089;&#1090;&#1091;&#1087;&#1083;&#1077;&#1085;&#1080;&#1077;\Solnyshko_moe_vstavay_-_Solnyshko_moe_vstavay_mp3_muzofon.com.mp3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620688"/>
            <a:ext cx="61454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жизни – смущение,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детстве зажим.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730-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2132856"/>
            <a:ext cx="5544616" cy="4158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yishechnyiy-zazhim1-600x331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6858816" cy="3783781"/>
          </a:xfrm>
        </p:spPr>
      </p:pic>
      <p:pic>
        <p:nvPicPr>
          <p:cNvPr id="5" name="Рисунок 4" descr="з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5816" y="3158970"/>
            <a:ext cx="6012160" cy="3381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P90101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613806" y="3501008"/>
            <a:ext cx="5530194" cy="3157811"/>
          </a:xfrm>
          <a:prstGeom prst="rect">
            <a:avLst/>
          </a:prstGeom>
        </p:spPr>
      </p:pic>
      <p:pic>
        <p:nvPicPr>
          <p:cNvPr id="1029" name="Picture 5" descr="I:\DCIM\100OLYMP\P90205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573016"/>
            <a:ext cx="3995936" cy="3024336"/>
          </a:xfrm>
          <a:prstGeom prst="rect">
            <a:avLst/>
          </a:prstGeom>
          <a:noFill/>
        </p:spPr>
      </p:pic>
      <p:pic>
        <p:nvPicPr>
          <p:cNvPr id="11" name="Picture 3" descr="H:\Лободина СВ\фото с работ\РАБОТА\Изображение 0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260648"/>
            <a:ext cx="4131202" cy="3143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242646"/>
            <a:ext cx="8424936" cy="6210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qdefault.jpg"/>
          <p:cNvPicPr>
            <a:picLocks noGrp="1" noChangeAspect="1"/>
          </p:cNvPicPr>
          <p:nvPr>
            <p:ph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5733256"/>
          </a:xfrm>
        </p:spPr>
      </p:pic>
      <p:pic>
        <p:nvPicPr>
          <p:cNvPr id="4" name="Picture 2" descr="H:\Лободина СВ\фото с работ\РАБОТА\P425016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509120"/>
            <a:ext cx="3419872" cy="2348880"/>
          </a:xfrm>
          <a:prstGeom prst="rect">
            <a:avLst/>
          </a:prstGeom>
          <a:noFill/>
        </p:spPr>
      </p:pic>
      <p:pic>
        <p:nvPicPr>
          <p:cNvPr id="8" name="Рисунок 7" descr="P901010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72000" y="4509120"/>
            <a:ext cx="3384376" cy="2348880"/>
          </a:xfrm>
          <a:prstGeom prst="rect">
            <a:avLst/>
          </a:prstGeom>
        </p:spPr>
      </p:pic>
      <p:pic>
        <p:nvPicPr>
          <p:cNvPr id="12" name="Solnyshko_moe_vstavay_-_Solnyshko_moe_vstavay_mp3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 flipH="1" flipV="1">
            <a:off x="7956376" y="5733256"/>
            <a:ext cx="980728" cy="980728"/>
          </a:xfrm>
          <a:prstGeom prst="rect">
            <a:avLst/>
          </a:prstGeom>
        </p:spPr>
      </p:pic>
      <p:pic>
        <p:nvPicPr>
          <p:cNvPr id="13" name="Lotos_-_Eta_muzyka_slovno_cvetok_lotosa_raspuskayuschiysya_na_zare_umyvayas__utrenney_rosoy_V_kazhdoy_malen_koy_kapel_ke_otrazhaetsya_bol_shoe_goluboe_nebo_a_pervye_luchiki_solnca_nezhno-nezhno_greyut_svoim_teplom_vse_vokrug_i_ty_n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email"/>
          <a:stretch>
            <a:fillRect/>
          </a:stretch>
        </p:blipFill>
        <p:spPr>
          <a:xfrm>
            <a:off x="0" y="5761112"/>
            <a:ext cx="1096888" cy="1096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32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0242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16-016-Dykhatelnaja-gimnastik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188640"/>
            <a:ext cx="6408712" cy="6420238"/>
          </a:xfrm>
          <a:prstGeom prst="rect">
            <a:avLst/>
          </a:prstGeom>
        </p:spPr>
      </p:pic>
      <p:pic>
        <p:nvPicPr>
          <p:cNvPr id="8" name="Рисунок 7" descr="dixani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31640" y="0"/>
            <a:ext cx="6552728" cy="6845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28-028-Samoreguljatsija-psikhicheskogo-sostojanija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251520" y="188640"/>
            <a:ext cx="8604448" cy="64522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2060848"/>
            <a:ext cx="7452320" cy="4148101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764704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САМОРЕГУЛЯЦИЯ.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mtOK8uhlHM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620688"/>
            <a:ext cx="9144000" cy="55759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11</Words>
  <Application>Microsoft Office PowerPoint</Application>
  <PresentationFormat>Экран (4:3)</PresentationFormat>
  <Paragraphs>3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2016-10-31T12:36:08Z</dcterms:created>
  <dcterms:modified xsi:type="dcterms:W3CDTF">2017-06-01T14:20:57Z</dcterms:modified>
</cp:coreProperties>
</file>