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83E9-4016-4CB3-89C8-71A11915CBB9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3A42-02E9-4179-B1CE-70496E9A7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62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83E9-4016-4CB3-89C8-71A11915CBB9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3A42-02E9-4179-B1CE-70496E9A7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165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83E9-4016-4CB3-89C8-71A11915CBB9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3A42-02E9-4179-B1CE-70496E9A7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506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83E9-4016-4CB3-89C8-71A11915CBB9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3A42-02E9-4179-B1CE-70496E9A7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499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83E9-4016-4CB3-89C8-71A11915CBB9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3A42-02E9-4179-B1CE-70496E9A7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764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83E9-4016-4CB3-89C8-71A11915CBB9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3A42-02E9-4179-B1CE-70496E9A7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968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83E9-4016-4CB3-89C8-71A11915CBB9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3A42-02E9-4179-B1CE-70496E9A7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211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83E9-4016-4CB3-89C8-71A11915CBB9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3A42-02E9-4179-B1CE-70496E9A7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230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83E9-4016-4CB3-89C8-71A11915CBB9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3A42-02E9-4179-B1CE-70496E9A7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969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83E9-4016-4CB3-89C8-71A11915CBB9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3A42-02E9-4179-B1CE-70496E9A7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312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83E9-4016-4CB3-89C8-71A11915CBB9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3A42-02E9-4179-B1CE-70496E9A7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386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E83E9-4016-4CB3-89C8-71A11915CBB9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83A42-02E9-4179-B1CE-70496E9A7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416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50831" y="193431"/>
            <a:ext cx="8133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«Центр развития ребенка – детский сад № 189»</a:t>
            </a:r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5445" y="989397"/>
            <a:ext cx="32047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Фотоотчет</a:t>
            </a:r>
            <a:endParaRPr lang="ru-RU" sz="48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3377" y="1908473"/>
            <a:ext cx="754886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«1 июня – </a:t>
            </a:r>
          </a:p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День защиты детей!»</a:t>
            </a:r>
            <a:endParaRPr lang="ru-RU" sz="5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84864" y="4154175"/>
            <a:ext cx="484940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Выполнила: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Comic Sans MS" panose="030F0702030302020204" pitchFamily="66" charset="0"/>
              </a:rPr>
              <a:t>в</a:t>
            </a:r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оспитатель первой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младшей группы №1</a:t>
            </a:r>
          </a:p>
          <a:p>
            <a:pPr algn="ctr"/>
            <a:r>
              <a:rPr lang="ru-RU" sz="2400" dirty="0" err="1" smtClean="0">
                <a:solidFill>
                  <a:srgbClr val="C00000"/>
                </a:solidFill>
                <a:latin typeface="Comic Sans MS" panose="030F0702030302020204" pitchFamily="66" charset="0"/>
              </a:rPr>
              <a:t>Мерзликина</a:t>
            </a:r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Ольга Николаевна</a:t>
            </a:r>
            <a:endParaRPr lang="ru-RU" sz="24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53214" y="6257997"/>
            <a:ext cx="19127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Воронеж 2017</a:t>
            </a:r>
            <a:endParaRPr lang="ru-RU" sz="2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295" y="4219727"/>
            <a:ext cx="6581063" cy="26382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855" y="656956"/>
            <a:ext cx="2568328" cy="328430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734" y="1158867"/>
            <a:ext cx="2544266" cy="325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65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7733" y="454331"/>
            <a:ext cx="1033358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" Настало лето распрекрасное, явившись в платье голубом,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Недаром день июньский, ласковый считают самым детским днем!"</a:t>
            </a:r>
          </a:p>
          <a:p>
            <a:pPr algn="ctr"/>
            <a:endParaRPr lang="ru-RU" sz="2400" dirty="0" smtClean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1 июня </a:t>
            </a:r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- особенный день: лето открывает свои солнечные двери для всех нас. И в этот же день мы отмечаем один из самых добрых и светлых праздников - </a:t>
            </a:r>
            <a:r>
              <a:rPr lang="ru-RU" sz="2400" b="1" u="sng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День Защиты детей</a:t>
            </a:r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.</a:t>
            </a:r>
          </a:p>
          <a:p>
            <a:pPr algn="ctr"/>
            <a:endParaRPr lang="ru-RU" sz="2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 этот день, в нашем дошкольном учреждении МБДОУ «ЦРР – детский сад № 189», прошло праздничное развлечение, в котором приняли участие ребята всех возрастных групп.</a:t>
            </a:r>
          </a:p>
          <a:p>
            <a:pPr algn="ctr"/>
            <a:endParaRPr lang="ru-RU" sz="2400" dirty="0" smtClean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Была подготовлена развлекательная программа, которая предусматривала: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- сюрпризный момент «Разноцветные воздушные шары»;</a:t>
            </a:r>
          </a:p>
          <a:p>
            <a:pPr marL="342900" indent="-342900" algn="ctr">
              <a:buFontTx/>
              <a:buChar char="-"/>
            </a:pPr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ритмические упражнения под музыку;</a:t>
            </a:r>
          </a:p>
          <a:p>
            <a:pPr marL="342900" indent="-342900" algn="ctr">
              <a:buFontTx/>
              <a:buChar char="-"/>
            </a:pPr>
            <a:r>
              <a:rPr lang="ru-RU" sz="2400" dirty="0">
                <a:solidFill>
                  <a:srgbClr val="C00000"/>
                </a:solidFill>
                <a:latin typeface="Comic Sans MS" panose="030F0702030302020204" pitchFamily="66" charset="0"/>
              </a:rPr>
              <a:t>к</a:t>
            </a:r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онкурсы.</a:t>
            </a:r>
            <a:endParaRPr lang="ru-RU" sz="24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042" y="3849132"/>
            <a:ext cx="2038550" cy="260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788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3990" y="128500"/>
            <a:ext cx="1796410" cy="22971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8217" y="2300499"/>
            <a:ext cx="5738000" cy="4303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871" y="507999"/>
            <a:ext cx="5738000" cy="33655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283" y="4991702"/>
            <a:ext cx="1260816" cy="16122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9319" y="4207625"/>
            <a:ext cx="1612678" cy="20622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8683" y="507999"/>
            <a:ext cx="1231494" cy="157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251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262" y="813402"/>
            <a:ext cx="1416638" cy="18115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6977" y="4834774"/>
            <a:ext cx="1231494" cy="15748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86808" y="2268811"/>
            <a:ext cx="4732301" cy="35492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51561" y="850938"/>
            <a:ext cx="4732301" cy="35492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2130" y="128089"/>
            <a:ext cx="2422924" cy="30983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670" y="4104933"/>
            <a:ext cx="1802230" cy="2304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036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363" y="1003902"/>
            <a:ext cx="1260816" cy="161229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00210" y="982398"/>
            <a:ext cx="5288467" cy="39663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840" y="4334959"/>
            <a:ext cx="1612678" cy="20622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5494" y="4822406"/>
            <a:ext cx="1231494" cy="15748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28728" y="1934565"/>
            <a:ext cx="5288467" cy="39663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8166" y="251789"/>
            <a:ext cx="2228822" cy="2850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7838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144</Words>
  <Application>Microsoft Office PowerPoint</Application>
  <PresentationFormat>Широкоэкранный</PresentationFormat>
  <Paragraphs>21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2017-06-02T06:17:35Z</dcterms:created>
  <dcterms:modified xsi:type="dcterms:W3CDTF">2017-06-02T07:03:01Z</dcterms:modified>
</cp:coreProperties>
</file>