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1052736"/>
            <a:ext cx="7128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13800" b="1" i="1" dirty="0" smtClean="0"/>
          </a:p>
          <a:p>
            <a:pPr algn="ctr">
              <a:buNone/>
            </a:pPr>
            <a:r>
              <a:rPr lang="ru-RU" sz="13800" b="1" i="1" dirty="0" smtClean="0"/>
              <a:t>кошка</a:t>
            </a:r>
            <a:endParaRPr lang="ru-RU" sz="13800" b="1" i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Усы и хвост, четыре лапки,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лапках- коготки-царапки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35897880d2f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751012"/>
            <a:ext cx="6096000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2492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Котёнок возится с клубком: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То подползет к нему тайком,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То на клубок начнет кидаться,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Толкнет его, отпрыгнет вбок...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Никак не может догадаться,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Что здесь не мышка, а клубок.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106021045065228806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420888"/>
            <a:ext cx="5790496" cy="3887787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 кошки на обед?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484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1742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74249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колбаса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рыба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молоко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Содержимое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2520280" cy="1872208"/>
          </a:xfrm>
          <a:prstGeom prst="rect">
            <a:avLst/>
          </a:prstGeom>
        </p:spPr>
      </p:pic>
      <p:pic>
        <p:nvPicPr>
          <p:cNvPr id="6" name="Содержимое 3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556792"/>
            <a:ext cx="2448272" cy="1800200"/>
          </a:xfrm>
          <a:prstGeom prst="rect">
            <a:avLst/>
          </a:prstGeom>
        </p:spPr>
      </p:pic>
      <p:pic>
        <p:nvPicPr>
          <p:cNvPr id="7" name="Содержимое 3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1556792"/>
            <a:ext cx="2520280" cy="18002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13800" b="1" i="1" dirty="0" smtClean="0"/>
          </a:p>
          <a:p>
            <a:pPr algn="ctr">
              <a:buNone/>
            </a:pPr>
            <a:r>
              <a:rPr lang="ru-RU" sz="13800" b="1" i="1" dirty="0" smtClean="0"/>
              <a:t>собака</a:t>
            </a:r>
            <a:endParaRPr lang="ru-RU" sz="13800" b="1" i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«Гав-гав-гав!»-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Собачка лает,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 хозяйский охраняет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f7f0f26d1d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844824"/>
            <a:ext cx="3584198" cy="470058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чуть повеселиться,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Пошалить и порезвиться!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4QTFIXw4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1655762"/>
            <a:ext cx="4000500" cy="476250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 собачки на обед?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845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1922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2251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Сухой</a:t>
                      </a:r>
                      <a:r>
                        <a:rPr lang="ru-RU" sz="3200" baseline="0" dirty="0" smtClean="0"/>
                        <a:t> корм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кость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мясо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Содержимое 3" descr="qsJ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2448272" cy="2016224"/>
          </a:xfrm>
          <a:prstGeom prst="rect">
            <a:avLst/>
          </a:prstGeom>
        </p:spPr>
      </p:pic>
      <p:pic>
        <p:nvPicPr>
          <p:cNvPr id="8" name="Содержимое 3" descr="qsJ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484784"/>
            <a:ext cx="2520280" cy="2088232"/>
          </a:xfrm>
          <a:prstGeom prst="rect">
            <a:avLst/>
          </a:prstGeom>
        </p:spPr>
      </p:pic>
      <p:pic>
        <p:nvPicPr>
          <p:cNvPr id="9" name="Содержимое 3" descr="qsJ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1484784"/>
            <a:ext cx="2520280" cy="2088232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1500" i="1" dirty="0" smtClean="0"/>
          </a:p>
          <a:p>
            <a:pPr algn="ctr">
              <a:buNone/>
            </a:pPr>
            <a:r>
              <a:rPr lang="ru-RU" sz="11500" i="1" dirty="0" smtClean="0"/>
              <a:t>Лошадь </a:t>
            </a:r>
            <a:endParaRPr lang="ru-RU" sz="11500" i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142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Шерстка гладкая блестит,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пыль из-под копыт летит-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долгий у лошадки путь,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минутки отдохнуть.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s228655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84126" y="2565400"/>
            <a:ext cx="5213748" cy="3908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/>
            <a:endParaRPr lang="ru-RU" sz="11500" b="1" i="1" dirty="0" smtClean="0"/>
          </a:p>
          <a:p>
            <a:pPr algn="ctr">
              <a:buNone/>
            </a:pPr>
            <a:r>
              <a:rPr lang="ru-RU" sz="11500" b="1" i="1" dirty="0" smtClean="0"/>
              <a:t>Корова</a:t>
            </a:r>
            <a:endParaRPr lang="ru-RU" sz="11500" b="1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Пышный хвост, густая грива-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чего она красива!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98f009c7d51cdc9274dda5ca4c2ebd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4984" y="1600200"/>
            <a:ext cx="6092031" cy="4873625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 лошадки на обед?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061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20305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3052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сено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хлеб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овёс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Содержимое 3" descr="1245693248_800pxhay_bale_with_bi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5" y="1556792"/>
            <a:ext cx="2520279" cy="2088231"/>
          </a:xfrm>
          <a:prstGeom prst="rect">
            <a:avLst/>
          </a:prstGeom>
        </p:spPr>
      </p:pic>
      <p:pic>
        <p:nvPicPr>
          <p:cNvPr id="8" name="Содержимое 3" descr="1245693248_800pxhay_bale_with_bi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556792"/>
            <a:ext cx="2592288" cy="2088232"/>
          </a:xfrm>
          <a:prstGeom prst="rect">
            <a:avLst/>
          </a:prstGeom>
        </p:spPr>
      </p:pic>
      <p:pic>
        <p:nvPicPr>
          <p:cNvPr id="9" name="Содержимое 3" descr="1245693248_800pxhay_bale_with_bi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5" y="1340768"/>
            <a:ext cx="2448272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16600" b="1" i="1" dirty="0" smtClean="0"/>
          </a:p>
          <a:p>
            <a:pPr algn="ctr">
              <a:buNone/>
            </a:pPr>
            <a:r>
              <a:rPr lang="ru-RU" sz="16600" b="1" i="1" dirty="0" smtClean="0"/>
              <a:t>овца</a:t>
            </a:r>
            <a:endParaRPr lang="ru-RU" sz="16600" b="1" i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3622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Густая шерстка у овечки,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у барашка- вся в колечках.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Овечью шёрстку состригут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нитки из неё спрядут.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 ниток выйдут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свитерочки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рукавички, и носочки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esctop_animals_wallpapers (3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48234" y="2708920"/>
            <a:ext cx="4885531" cy="376490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Малыши-ягнятки,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Жуют на поле травку.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371411_lam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772816"/>
            <a:ext cx="4752528" cy="4176464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 овцы на обед?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971600" y="1600200"/>
          <a:ext cx="6552728" cy="3845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364"/>
                <a:gridCol w="3276364"/>
              </a:tblGrid>
              <a:tr h="1922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2251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морковь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трава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Содержимое 3" descr="shanson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4536504" cy="2061270"/>
          </a:xfrm>
          <a:prstGeom prst="rect">
            <a:avLst/>
          </a:prstGeom>
        </p:spPr>
      </p:pic>
      <p:pic>
        <p:nvPicPr>
          <p:cNvPr id="8" name="Содержимое 3" descr="shanson-500x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556792"/>
            <a:ext cx="3240360" cy="2016224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/>
          </a:bodyPr>
          <a:lstStyle/>
          <a:p>
            <a:pPr algn="ctr"/>
            <a:endParaRPr lang="ru-RU" sz="13800" b="1" i="1" dirty="0" smtClean="0"/>
          </a:p>
          <a:p>
            <a:pPr algn="ctr">
              <a:buNone/>
            </a:pPr>
            <a:r>
              <a:rPr lang="ru-RU" sz="13800" b="1" i="1" dirty="0" smtClean="0"/>
              <a:t>Свинья</a:t>
            </a:r>
            <a:endParaRPr lang="ru-RU" sz="13800" b="1" i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981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 у свинки- пятачок,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Хвост- коротенький крючок.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9b43e58264e2f6a8ad1925b86c586d4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38250" y="2630487"/>
            <a:ext cx="5905500" cy="35623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02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Поросята- тут как тут,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мамочке своей бегут,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Поедят-начнут играть,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Громко, весело визжать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5535b45a15f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89075" y="2420938"/>
            <a:ext cx="5403849" cy="4052887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 свинки на обед?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205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21025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0253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яблоки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картофель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ботва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Содержимое 3" descr="news_13264592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2520280" cy="2232248"/>
          </a:xfrm>
          <a:prstGeom prst="rect">
            <a:avLst/>
          </a:prstGeom>
        </p:spPr>
      </p:pic>
      <p:pic>
        <p:nvPicPr>
          <p:cNvPr id="8" name="Содержимое 3" descr="news_13264592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484784"/>
            <a:ext cx="2520280" cy="2232247"/>
          </a:xfrm>
          <a:prstGeom prst="rect">
            <a:avLst/>
          </a:prstGeom>
        </p:spPr>
      </p:pic>
      <p:pic>
        <p:nvPicPr>
          <p:cNvPr id="9" name="Содержимое 3" descr="news_132645928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556792"/>
            <a:ext cx="2448272" cy="216024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22048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Молочко Она Дает,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Угощает Круглый Год.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Рада Всем- И Потому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Говорит При Встрече: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Му-у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1d788d679c24119cec3235fdb7cde7dthumb640x48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27859" y="2781300"/>
            <a:ext cx="5126282" cy="36925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/>
          </a:bodyPr>
          <a:lstStyle/>
          <a:p>
            <a:pPr algn="ctr"/>
            <a:endParaRPr lang="ru-RU" sz="13800" b="1" i="1" dirty="0" smtClean="0"/>
          </a:p>
          <a:p>
            <a:pPr algn="ctr">
              <a:buNone/>
            </a:pPr>
            <a:r>
              <a:rPr lang="ru-RU" sz="13800" b="1" i="1" dirty="0" smtClean="0"/>
              <a:t>Коза</a:t>
            </a:r>
            <a:endParaRPr lang="ru-RU" sz="13800" b="1" i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Козочка нам скажет: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Ме-е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Хочется капусты мне!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Листьев сочных пожую-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Молочком вас напою!»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9292655_3501548_koz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35831" y="2133600"/>
            <a:ext cx="6510338" cy="43402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Козлятам весело играть,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Травку весело щипать!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48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979612"/>
            <a:ext cx="5486400" cy="411480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 козочки на обед?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2339752" y="1600200"/>
          <a:ext cx="4752528" cy="4061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376264"/>
              </a:tblGrid>
              <a:tr h="20305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3052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тыква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капуста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Содержимое 3" descr="6497205b77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556792"/>
            <a:ext cx="2376264" cy="2124710"/>
          </a:xfrm>
          <a:prstGeom prst="rect">
            <a:avLst/>
          </a:prstGeom>
        </p:spPr>
      </p:pic>
      <p:pic>
        <p:nvPicPr>
          <p:cNvPr id="8" name="Содержимое 3" descr="6497205b77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7" y="1484785"/>
            <a:ext cx="2448272" cy="2160239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5184576"/>
          </a:xfrm>
        </p:spPr>
        <p:txBody>
          <a:bodyPr>
            <a:noAutofit/>
          </a:bodyPr>
          <a:lstStyle/>
          <a:p>
            <a:pPr algn="ctr"/>
            <a:r>
              <a:rPr lang="ru-RU" sz="8000" b="1" i="1" dirty="0" smtClean="0"/>
              <a:t>СПАСИБО ЗА ВНИМАНИЕ!!!</a:t>
            </a:r>
            <a:endParaRPr lang="ru-RU" sz="80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Телята добрые, смешные,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веселые и озорные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ana_inek_yavrusu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893887"/>
            <a:ext cx="4953000" cy="428625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 коровки на обед?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39553" y="1600200"/>
          <a:ext cx="7385247" cy="4133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749"/>
                <a:gridCol w="2461749"/>
                <a:gridCol w="2461749"/>
              </a:tblGrid>
              <a:tr h="20665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6652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вода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сено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трава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Содержимое 3" descr="Metal Bu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2530700" cy="2232247"/>
          </a:xfrm>
          <a:prstGeom prst="rect">
            <a:avLst/>
          </a:prstGeom>
        </p:spPr>
      </p:pic>
      <p:pic>
        <p:nvPicPr>
          <p:cNvPr id="6" name="Содержимое 3" descr="Metal Buck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484784"/>
            <a:ext cx="2520280" cy="2232248"/>
          </a:xfrm>
          <a:prstGeom prst="rect">
            <a:avLst/>
          </a:prstGeom>
        </p:spPr>
      </p:pic>
      <p:pic>
        <p:nvPicPr>
          <p:cNvPr id="7" name="Содержимое 3" descr="Metal Buck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484784"/>
            <a:ext cx="2448272" cy="2232249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ru-RU" sz="11500" b="1" i="1" dirty="0" smtClean="0"/>
          </a:p>
          <a:p>
            <a:pPr algn="ctr">
              <a:buNone/>
            </a:pPr>
            <a:r>
              <a:rPr lang="ru-RU" sz="11500" b="1" i="1" dirty="0" smtClean="0"/>
              <a:t>Курица</a:t>
            </a:r>
          </a:p>
          <a:p>
            <a:pPr algn="ctr"/>
            <a:endParaRPr lang="ru-RU" b="1" i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Хоть крылатая – не птица.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Даже в небо не стремится.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Целый день зерно клюёт,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Ночью на шесток идёт.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79813569_691_211007_1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15645" y="2997200"/>
            <a:ext cx="3950710" cy="34766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8448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Курочка яйцо снесет ,а потом цыпленка ждёт.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Тук-тук-тук- и наконец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Появляется птенец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x64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71963" y="1916113"/>
            <a:ext cx="3838073" cy="4557712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 курочки на обед?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1560" y="1556792"/>
          <a:ext cx="7467600" cy="381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19082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0821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пшено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червячок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хлеб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3" descr="2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56793"/>
            <a:ext cx="2496276" cy="1944215"/>
          </a:xfrm>
          <a:prstGeom prst="rect">
            <a:avLst/>
          </a:prstGeom>
        </p:spPr>
      </p:pic>
      <p:pic>
        <p:nvPicPr>
          <p:cNvPr id="7" name="Содержимое 3" descr="26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1484784"/>
            <a:ext cx="2664296" cy="2016224"/>
          </a:xfrm>
          <a:prstGeom prst="rect">
            <a:avLst/>
          </a:prstGeom>
        </p:spPr>
      </p:pic>
      <p:pic>
        <p:nvPicPr>
          <p:cNvPr id="8" name="Содержимое 3" descr="26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484784"/>
            <a:ext cx="2520280" cy="201622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Экран (4:3)</PresentationFormat>
  <Paragraphs>64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   Молочко Она Дает, Угощает Круглый Год. Рада Всем- И Потому Говорит При Встрече: «Му-у!»</vt:lpstr>
      <vt:lpstr>Телята добрые, смешные, веселые и озорные</vt:lpstr>
      <vt:lpstr>Что у коровки на обед?</vt:lpstr>
      <vt:lpstr>Слайд 6</vt:lpstr>
      <vt:lpstr> Хоть крылатая – не птица. Даже в небо не стремится. Целый день зерно клюёт, Ночью на шесток идёт. </vt:lpstr>
      <vt:lpstr>Курочка яйцо снесет ,а потом цыпленка ждёт. Тук-тук-тук- и наконец Появляется птенец.</vt:lpstr>
      <vt:lpstr>Что у курочки на обед?</vt:lpstr>
      <vt:lpstr>Слайд 10</vt:lpstr>
      <vt:lpstr>Усы и хвост, четыре лапки, на лапках- коготки-царапки.</vt:lpstr>
      <vt:lpstr>Котёнок возится с клубком: То подползет к нему тайком, То на клубок начнет кидаться, Толкнет его, отпрыгнет вбок... Никак не может догадаться, Что здесь не мышка, а клубок.</vt:lpstr>
      <vt:lpstr>Что у кошки на обед?</vt:lpstr>
      <vt:lpstr>Слайд 14</vt:lpstr>
      <vt:lpstr>«Гав-гав-гав!»- Собачка лает, Дом хозяйский охраняет.</vt:lpstr>
      <vt:lpstr>Можно чуть повеселиться, Пошалить и порезвиться!</vt:lpstr>
      <vt:lpstr>Что у собачки на обед?</vt:lpstr>
      <vt:lpstr>Слайд 18</vt:lpstr>
      <vt:lpstr>Шерстка гладкая блестит, пыль из-под копыт летит- долгий у лошадки путь, нет минутки отдохнуть.</vt:lpstr>
      <vt:lpstr>Пышный хвост, густая грива- До чего она красива!</vt:lpstr>
      <vt:lpstr>Что у лошадки на обед?</vt:lpstr>
      <vt:lpstr>Слайд 22</vt:lpstr>
      <vt:lpstr>Густая шерстка у овечки, А у барашка- вся в колечках. Овечью шёрстку состригут И нитки из неё спрядут. Из ниток выйдут свитерочки, И рукавички, и носочки.</vt:lpstr>
      <vt:lpstr>Малыши-ягнятки, Жуют на поле травку.</vt:lpstr>
      <vt:lpstr>Что у овцы на обед?</vt:lpstr>
      <vt:lpstr>Слайд 26</vt:lpstr>
      <vt:lpstr>Нос у свинки- пятачок, Хвост- коротенький крючок.</vt:lpstr>
      <vt:lpstr>Поросята- тут как тут, К мамочке своей бегут, Поедят-начнут играть, Громко, весело визжать.</vt:lpstr>
      <vt:lpstr>Что у свинки на обед?</vt:lpstr>
      <vt:lpstr>Слайд 30</vt:lpstr>
      <vt:lpstr>Козочка нам скажет: «Ме-е! Хочется капусты мне! Листьев сочных пожую- Молочком вас напою!»</vt:lpstr>
      <vt:lpstr>Козлятам весело играть, Травку весело щипать!</vt:lpstr>
      <vt:lpstr>Что у козочки на обед?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Antonio</dc:creator>
  <cp:lastModifiedBy>Antonio</cp:lastModifiedBy>
  <cp:revision>1</cp:revision>
  <dcterms:created xsi:type="dcterms:W3CDTF">2017-06-02T17:50:00Z</dcterms:created>
  <dcterms:modified xsi:type="dcterms:W3CDTF">2017-06-02T17:54:12Z</dcterms:modified>
</cp:coreProperties>
</file>