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9" r:id="rId12"/>
    <p:sldId id="270" r:id="rId13"/>
    <p:sldId id="267" r:id="rId14"/>
    <p:sldId id="268" r:id="rId15"/>
    <p:sldId id="271" r:id="rId16"/>
    <p:sldId id="272" r:id="rId17"/>
    <p:sldId id="264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A66F-5BD0-4592-844B-331FB14A587A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62BA6-320E-4AB8-8FE3-4751598F80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Let’s make some pancakes!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eviews.123rf.com/images/ksym/ksym1202/ksym120200065/12344712-plate-of-pancakes-and-honey-Stock-Phot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285992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Spoon</a:t>
            </a:r>
            <a:endParaRPr lang="ru-RU" sz="15000" b="1" dirty="0"/>
          </a:p>
        </p:txBody>
      </p:sp>
      <p:pic>
        <p:nvPicPr>
          <p:cNvPr id="23554" name="Picture 2" descr="http://stolowoe-serebro.ru/data/big/x_7417871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857364"/>
            <a:ext cx="5967414" cy="4475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Teaspoon</a:t>
            </a:r>
            <a:endParaRPr lang="ru-RU" sz="15000" b="1" dirty="0"/>
          </a:p>
        </p:txBody>
      </p:sp>
      <p:pic>
        <p:nvPicPr>
          <p:cNvPr id="23554" name="Picture 2" descr="http://stolowoe-serebro.ru/data/big/x_7417871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452374">
            <a:off x="1643042" y="1857364"/>
            <a:ext cx="5967414" cy="4475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10000" b="1" dirty="0" smtClean="0"/>
              <a:t>Tablespoon</a:t>
            </a:r>
            <a:endParaRPr lang="ru-RU" sz="10000" b="1" dirty="0"/>
          </a:p>
        </p:txBody>
      </p:sp>
      <p:pic>
        <p:nvPicPr>
          <p:cNvPr id="26626" name="Picture 2" descr="http://st.depositphotos.com/1010652/1328/v/950/depositphotos_13289427-stock-illustration-knife-fork-and-spoo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99" r="38084"/>
          <a:stretch>
            <a:fillRect/>
          </a:stretch>
        </p:blipFill>
        <p:spPr bwMode="auto">
          <a:xfrm rot="3540709">
            <a:off x="4044656" y="314870"/>
            <a:ext cx="1928826" cy="6527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Knife</a:t>
            </a:r>
            <a:endParaRPr lang="ru-RU" sz="15000" b="1" dirty="0"/>
          </a:p>
        </p:txBody>
      </p:sp>
      <p:sp>
        <p:nvSpPr>
          <p:cNvPr id="24578" name="AutoShape 2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6" name="Picture 10" descr="http://sm-tools.com.ua/imgs/Nozh_kuhonniy_Wenger_AF-3-055-226-000-P1_b4012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38500">
            <a:off x="1239526" y="150347"/>
            <a:ext cx="6896847" cy="6896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500198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Knives</a:t>
            </a:r>
            <a:endParaRPr lang="ru-RU" sz="15000" b="1" dirty="0"/>
          </a:p>
        </p:txBody>
      </p:sp>
      <p:sp>
        <p:nvSpPr>
          <p:cNvPr id="24578" name="AutoShape 2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logoped18.ru/production-sound/images/sound-zh-23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071678"/>
            <a:ext cx="4929222" cy="4484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500198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Fork</a:t>
            </a:r>
            <a:endParaRPr lang="ru-RU" sz="15000" b="1" dirty="0"/>
          </a:p>
        </p:txBody>
      </p:sp>
      <p:sp>
        <p:nvSpPr>
          <p:cNvPr id="24578" name="AutoShape 2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http://kolchugserebro.ru/image/cache/data/%D0%9F%D0%A0%D0%95%D0%A1%D0%A2%D0%98%D0%96/stolovaya%20vilka%20prestizh-1120x74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30" t="11792" r="12360" b="9029"/>
          <a:stretch>
            <a:fillRect/>
          </a:stretch>
        </p:blipFill>
        <p:spPr bwMode="auto">
          <a:xfrm>
            <a:off x="1357290" y="1500174"/>
            <a:ext cx="6357982" cy="4669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500198"/>
          </a:xfrm>
        </p:spPr>
        <p:txBody>
          <a:bodyPr>
            <a:noAutofit/>
          </a:bodyPr>
          <a:lstStyle/>
          <a:p>
            <a:r>
              <a:rPr lang="en-US" sz="12000" b="1" dirty="0" smtClean="0"/>
              <a:t>Frying pan</a:t>
            </a:r>
            <a:endParaRPr lang="ru-RU" sz="12000" b="1" dirty="0"/>
          </a:p>
        </p:txBody>
      </p:sp>
      <p:sp>
        <p:nvSpPr>
          <p:cNvPr id="24578" name="AutoShape 2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://ru.stockfresh.com/thumbs/perysty/2407986_%D0%BD%D0%BE%D0%B6%D0%BE%D0%BC-%D1%81%D1%82%D0%BE%D1%80%D0%BE%D0%BD%D1%8B-%D0%B2%D0%B5%D0%BA%D1%82%D0%BE%D1%80%D0%B0-%D1%8D%D1%81%D0%BA%D0%B8%D0%B7-%D0%B4%D0%BE%D0%BC%D0%B0-%D0%BF%D1%80%D0%BE%D0%B4%D0%BE%D0%B2%D0%BE%D0%BB%D1%8C%D1%81%D1%82%D0%B2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http://images.clipartpanda.com/pan-clipart-black-and-white-9cRGbz9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7"/>
            <a:ext cx="7215238" cy="4413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650454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Овал 6"/>
          <p:cNvSpPr/>
          <p:nvPr/>
        </p:nvSpPr>
        <p:spPr>
          <a:xfrm>
            <a:off x="3786182" y="4357694"/>
            <a:ext cx="2214578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866483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72178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/>
              <a:t>pancakes</a:t>
            </a:r>
            <a:endParaRPr lang="ru-RU" sz="9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reviews.123rf.com/images/ksym/ksym1202/ksym120200065/12344712-plate-of-pancakes-and-honey-Stock-Phot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071678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04374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899107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79"/>
            <a:ext cx="9128157" cy="586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Flour</a:t>
            </a:r>
            <a:endParaRPr lang="ru-RU" sz="15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agrole.com/Templates/storage/ads/1/77/177798/159579026w200h20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714356"/>
            <a:ext cx="5172075" cy="5905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Eggs</a:t>
            </a:r>
            <a:endParaRPr lang="ru-RU" sz="15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thumbs.dreamstime.com/z/basket-six-eggs-illustration-white-background-330985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04" r="17751" b="17067"/>
          <a:stretch>
            <a:fillRect/>
          </a:stretch>
        </p:blipFill>
        <p:spPr bwMode="auto">
          <a:xfrm>
            <a:off x="2000232" y="1714488"/>
            <a:ext cx="5214974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Milk</a:t>
            </a:r>
            <a:endParaRPr lang="ru-RU" sz="15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thumbs.dreamstime.com/z/milk-carton-pour-cartons-pouring-glass-3197167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3F9"/>
              </a:clrFrom>
              <a:clrTo>
                <a:srgbClr val="F5F3F9">
                  <a:alpha val="0"/>
                </a:srgbClr>
              </a:clrTo>
            </a:clrChange>
          </a:blip>
          <a:srcRect b="10860"/>
          <a:stretch>
            <a:fillRect/>
          </a:stretch>
        </p:blipFill>
        <p:spPr bwMode="auto">
          <a:xfrm>
            <a:off x="1071538" y="1285860"/>
            <a:ext cx="7000924" cy="5256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Butter</a:t>
            </a:r>
            <a:endParaRPr lang="ru-RU" sz="15000" b="1" dirty="0"/>
          </a:p>
        </p:txBody>
      </p:sp>
      <p:pic>
        <p:nvPicPr>
          <p:cNvPr id="10242" name="Picture 2" descr="http://jak-wyleczyc-miazdzyce.pl/wp-content/uploads/2015/02/mas%C5%82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94" t="8420" r="2247" b="10744"/>
          <a:stretch>
            <a:fillRect/>
          </a:stretch>
        </p:blipFill>
        <p:spPr bwMode="auto">
          <a:xfrm>
            <a:off x="1142976" y="2571744"/>
            <a:ext cx="6715172" cy="3883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Salt</a:t>
            </a:r>
            <a:endParaRPr lang="ru-RU" sz="15000" b="1" dirty="0"/>
          </a:p>
        </p:txBody>
      </p:sp>
      <p:pic>
        <p:nvPicPr>
          <p:cNvPr id="9218" name="Picture 2" descr="http://med.yoops.ru/articleImage/d84fedf834c310ed738c89c27ae5965f78bbe3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91317"/>
            <a:ext cx="5857916" cy="5166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Sugar</a:t>
            </a:r>
            <a:endParaRPr lang="ru-RU" sz="15000" b="1" dirty="0"/>
          </a:p>
        </p:txBody>
      </p:sp>
      <p:pic>
        <p:nvPicPr>
          <p:cNvPr id="11266" name="Picture 2" descr="https://blog.jiji.ng/wp-content/uploads/2016/02/1432740934_sah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6119802" cy="4589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Bowl</a:t>
            </a:r>
            <a:endParaRPr lang="ru-RU" sz="15000" b="1" dirty="0"/>
          </a:p>
        </p:txBody>
      </p:sp>
      <p:pic>
        <p:nvPicPr>
          <p:cNvPr id="21506" name="Picture 2" descr="http://deti.sbornik-mudrosti.ru/wp-content/uploads/miska-kartinki-posudy-dlja-detej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25" t="4545" r="2499" b="18181"/>
          <a:stretch>
            <a:fillRect/>
          </a:stretch>
        </p:blipFill>
        <p:spPr bwMode="auto">
          <a:xfrm>
            <a:off x="642910" y="928670"/>
            <a:ext cx="7927482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21</Words>
  <Application>Microsoft Office PowerPoint</Application>
  <PresentationFormat>Экран (4:3)</PresentationFormat>
  <Paragraphs>16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Let’s make some pancakes!</vt:lpstr>
      <vt:lpstr>pancakes</vt:lpstr>
      <vt:lpstr>Flour</vt:lpstr>
      <vt:lpstr>Eggs</vt:lpstr>
      <vt:lpstr>Milk</vt:lpstr>
      <vt:lpstr>Butter</vt:lpstr>
      <vt:lpstr>Salt</vt:lpstr>
      <vt:lpstr>Sugar</vt:lpstr>
      <vt:lpstr>Bowl</vt:lpstr>
      <vt:lpstr>Spoon</vt:lpstr>
      <vt:lpstr>Teaspoon</vt:lpstr>
      <vt:lpstr>Tablespoon</vt:lpstr>
      <vt:lpstr>Knife</vt:lpstr>
      <vt:lpstr>Knives</vt:lpstr>
      <vt:lpstr>Fork</vt:lpstr>
      <vt:lpstr>Frying pan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make some pancakes!</dc:title>
  <dc:creator>KM</dc:creator>
  <cp:lastModifiedBy>KM</cp:lastModifiedBy>
  <cp:revision>8</cp:revision>
  <dcterms:created xsi:type="dcterms:W3CDTF">2017-01-11T15:54:34Z</dcterms:created>
  <dcterms:modified xsi:type="dcterms:W3CDTF">2017-01-11T17:08:43Z</dcterms:modified>
</cp:coreProperties>
</file>