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57" r:id="rId4"/>
    <p:sldId id="263" r:id="rId5"/>
    <p:sldId id="264" r:id="rId6"/>
    <p:sldId id="261" r:id="rId7"/>
    <p:sldId id="262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286" autoAdjust="0"/>
    <p:restoredTop sz="94660"/>
  </p:normalViewPr>
  <p:slideViewPr>
    <p:cSldViewPr>
      <p:cViewPr varScale="1">
        <p:scale>
          <a:sx n="82" d="100"/>
          <a:sy n="82" d="100"/>
        </p:scale>
        <p:origin x="-90" y="-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E885-4871-4E29-A329-44FE9949D58C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E885-4871-4E29-A329-44FE9949D58C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E885-4871-4E29-A329-44FE9949D58C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E885-4871-4E29-A329-44FE9949D58C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E885-4871-4E29-A329-44FE9949D58C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E885-4871-4E29-A329-44FE9949D58C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E885-4871-4E29-A329-44FE9949D58C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E885-4871-4E29-A329-44FE9949D58C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E885-4871-4E29-A329-44FE9949D58C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E885-4871-4E29-A329-44FE9949D58C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E885-4871-4E29-A329-44FE9949D58C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2317E885-4871-4E29-A329-44FE9949D58C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420887"/>
            <a:ext cx="9144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Проект по МХК</a:t>
            </a:r>
          </a:p>
          <a:p>
            <a:pPr algn="ctr"/>
            <a:r>
              <a:rPr lang="ru-RU" sz="7200" dirty="0" smtClean="0"/>
              <a:t>«Мой Календарь»</a:t>
            </a:r>
            <a:endParaRPr lang="ru-RU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5809311" y="5373216"/>
            <a:ext cx="3347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Выполнил: учащийся 10 б класса МБОУ «Кочёвская СОШ» Вавилин Марк</a:t>
            </a:r>
          </a:p>
          <a:p>
            <a:r>
              <a:rPr lang="ru-RU" dirty="0" smtClean="0"/>
              <a:t>Руководитель: Ковалёва Н.В.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2918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357826"/>
            <a:ext cx="7543800" cy="914400"/>
          </a:xfrm>
        </p:spPr>
        <p:txBody>
          <a:bodyPr/>
          <a:lstStyle/>
          <a:p>
            <a:r>
              <a:rPr lang="ru-RU" dirty="0" smtClean="0"/>
              <a:t>Паспорт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714356"/>
            <a:ext cx="8143900" cy="4429156"/>
          </a:xfrm>
        </p:spPr>
        <p:txBody>
          <a:bodyPr/>
          <a:lstStyle/>
          <a:p>
            <a:r>
              <a:rPr lang="ru-RU" sz="3200" u="sng" dirty="0" smtClean="0"/>
              <a:t>Тип проекта</a:t>
            </a:r>
            <a:r>
              <a:rPr lang="ru-RU" dirty="0" smtClean="0"/>
              <a:t>: Творческий </a:t>
            </a:r>
          </a:p>
          <a:p>
            <a:r>
              <a:rPr lang="ru-RU" sz="3200" u="sng" dirty="0" smtClean="0"/>
              <a:t>Цель проекта</a:t>
            </a:r>
            <a:r>
              <a:rPr lang="ru-RU" dirty="0" smtClean="0"/>
              <a:t>: Создать личный календарь на основе календаря Майя</a:t>
            </a:r>
            <a:r>
              <a:rPr lang="ru-RU" dirty="0"/>
              <a:t> </a:t>
            </a:r>
            <a:r>
              <a:rPr lang="ru-RU" dirty="0" smtClean="0"/>
              <a:t>и Коми-Пермяцкого календаря</a:t>
            </a:r>
          </a:p>
          <a:p>
            <a:r>
              <a:rPr lang="ru-RU" sz="3200" u="sng" dirty="0" smtClean="0"/>
              <a:t>Задачи проекта</a:t>
            </a:r>
            <a:r>
              <a:rPr lang="ru-RU" dirty="0" smtClean="0"/>
              <a:t>: </a:t>
            </a:r>
          </a:p>
          <a:p>
            <a:r>
              <a:rPr lang="ru-RU" dirty="0" smtClean="0"/>
              <a:t>Изучить материал </a:t>
            </a:r>
          </a:p>
          <a:p>
            <a:r>
              <a:rPr lang="ru-RU" dirty="0" smtClean="0"/>
              <a:t>Создать макет календаря</a:t>
            </a:r>
          </a:p>
          <a:p>
            <a:r>
              <a:rPr lang="ru-RU" dirty="0" smtClean="0"/>
              <a:t>Оформить материал и защитить проект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4313" y="3087688"/>
            <a:ext cx="6175375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239" y="32792"/>
            <a:ext cx="1905000" cy="408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27238" y="116632"/>
            <a:ext cx="721676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/>
              <a:t>Календа́рь</a:t>
            </a:r>
            <a:r>
              <a:rPr lang="ru-RU" sz="2800" b="1" dirty="0"/>
              <a:t> </a:t>
            </a:r>
            <a:r>
              <a:rPr lang="ru-RU" sz="2800" b="1" dirty="0" err="1"/>
              <a:t>ма́йя</a:t>
            </a:r>
            <a:r>
              <a:rPr lang="ru-RU" sz="2800" dirty="0"/>
              <a:t> — </a:t>
            </a:r>
            <a:r>
              <a:rPr lang="ru-RU" sz="2800" dirty="0" smtClean="0"/>
              <a:t>система календарей, </a:t>
            </a:r>
            <a:r>
              <a:rPr lang="ru-RU" sz="2800" dirty="0"/>
              <a:t>созданных в </a:t>
            </a:r>
            <a:r>
              <a:rPr lang="ru-RU" sz="2800" dirty="0" smtClean="0"/>
              <a:t>доколумбовую эпоху </a:t>
            </a:r>
            <a:r>
              <a:rPr lang="ru-RU" sz="2800" dirty="0" err="1" smtClean="0"/>
              <a:t>мезоамериканской</a:t>
            </a:r>
            <a:r>
              <a:rPr lang="ru-RU" sz="2800" dirty="0"/>
              <a:t> цивилизацией </a:t>
            </a:r>
            <a:r>
              <a:rPr lang="ru-RU" sz="2800" dirty="0" smtClean="0"/>
              <a:t>Майя. </a:t>
            </a:r>
            <a:r>
              <a:rPr lang="ru-RU" sz="2800" dirty="0"/>
              <a:t>Этот календарь использовался и другими </a:t>
            </a:r>
            <a:r>
              <a:rPr lang="ru-RU" sz="2800" dirty="0" smtClean="0"/>
              <a:t>центрально-американскими </a:t>
            </a:r>
            <a:r>
              <a:rPr lang="ru-RU" sz="2800" dirty="0"/>
              <a:t>народами — </a:t>
            </a:r>
            <a:r>
              <a:rPr lang="ru-RU" sz="2800" dirty="0" smtClean="0"/>
              <a:t>ацтеками, </a:t>
            </a:r>
            <a:r>
              <a:rPr lang="ru-RU" sz="2800" dirty="0" err="1" smtClean="0"/>
              <a:t>тольтеками</a:t>
            </a:r>
            <a:r>
              <a:rPr lang="ru-RU" sz="2800" dirty="0" smtClean="0"/>
              <a:t> и </a:t>
            </a:r>
            <a:r>
              <a:rPr lang="ru-RU" sz="2800" dirty="0"/>
              <a:t>др.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95032"/>
            <a:ext cx="5565998" cy="390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2970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5000636"/>
            <a:ext cx="7543800" cy="914400"/>
          </a:xfrm>
        </p:spPr>
        <p:txBody>
          <a:bodyPr/>
          <a:lstStyle/>
          <a:p>
            <a:pPr algn="ctr"/>
            <a:r>
              <a:rPr lang="ru-RU" dirty="0" smtClean="0"/>
              <a:t>Календарь Майя: значение символов</a:t>
            </a:r>
            <a:endParaRPr lang="en-US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23528" y="95341"/>
            <a:ext cx="4078486" cy="3804889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4860032" y="95341"/>
            <a:ext cx="4176464" cy="3804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471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81606621"/>
              </p:ext>
            </p:extLst>
          </p:nvPr>
        </p:nvGraphicFramePr>
        <p:xfrm>
          <a:off x="357156" y="-3"/>
          <a:ext cx="8786844" cy="68673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34"/>
                <a:gridCol w="1571636"/>
                <a:gridCol w="1821652"/>
                <a:gridCol w="892992"/>
                <a:gridCol w="1714512"/>
                <a:gridCol w="1785918"/>
              </a:tblGrid>
              <a:tr h="811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Номер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дня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Название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дня месяца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Его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значение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Номер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дня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Название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дня месяца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Его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значение</a:t>
                      </a:r>
                    </a:p>
                  </a:txBody>
                  <a:tcPr marL="0" marR="0" marT="0" marB="0" anchor="ctr"/>
                </a:tc>
              </a:tr>
              <a:tr h="411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 err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Имиш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семена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Чуэн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изделие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11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Ик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ветер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Эб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туман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51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 err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Акбаль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дождь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Бен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побеги (сорняка)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11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Кан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пища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51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 err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Чикчан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облачный змей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 err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Иш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ягуар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11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Мен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работа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11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Кими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гибель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Киб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клевать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51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Маник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поедание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Кабан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землетрус (от грозы)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51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Ламат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сияющая звезда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51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 err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Эсанаб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кремневый нож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11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Мулук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вода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11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Ок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собака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19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Кавак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ненастье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11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 err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Ахау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владыка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5882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Сравнение календарей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4414" y="661976"/>
            <a:ext cx="3571900" cy="639762"/>
          </a:xfrm>
        </p:spPr>
        <p:txBody>
          <a:bodyPr/>
          <a:lstStyle/>
          <a:p>
            <a:r>
              <a:rPr lang="ru-RU" sz="3200" dirty="0" smtClean="0"/>
              <a:t>Календарь Майя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29190" y="661976"/>
            <a:ext cx="4214810" cy="639762"/>
          </a:xfrm>
        </p:spPr>
        <p:txBody>
          <a:bodyPr/>
          <a:lstStyle/>
          <a:p>
            <a:r>
              <a:rPr lang="ru-RU" sz="3200" dirty="0" smtClean="0"/>
              <a:t>Кольцо-календарь</a:t>
            </a:r>
            <a:endParaRPr lang="ru-RU" sz="3200" dirty="0"/>
          </a:p>
        </p:txBody>
      </p:sp>
      <p:pic>
        <p:nvPicPr>
          <p:cNvPr id="7" name="Содержимое 6" descr="http://www.davidpratt.info/images/2012-1k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371600"/>
            <a:ext cx="3500462" cy="3200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11" descr="https://ds03.infourok.ru/uploads/ex/0c51/0002b7e8-0e8b6a29/hello_html_m1abf022c.jpg"/>
          <p:cNvPicPr>
            <a:picLocks noGrp="1"/>
          </p:cNvPicPr>
          <p:nvPr>
            <p:ph sz="quarter" idx="4"/>
          </p:nvPr>
        </p:nvPicPr>
        <p:blipFill>
          <a:blip r:embed="rId3"/>
          <a:srcRect l="12000" t="8108" r="14000" b="8559"/>
          <a:stretch>
            <a:fillRect/>
          </a:stretch>
        </p:blipFill>
        <p:spPr bwMode="auto">
          <a:xfrm>
            <a:off x="4929190" y="1357298"/>
            <a:ext cx="321471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5943600"/>
            <a:ext cx="8429652" cy="914400"/>
          </a:xfrm>
        </p:spPr>
        <p:txBody>
          <a:bodyPr/>
          <a:lstStyle/>
          <a:p>
            <a:r>
              <a:rPr lang="ru-RU" dirty="0" smtClean="0"/>
              <a:t>План работы по проекту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85720" y="-857278"/>
          <a:ext cx="8858280" cy="6572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/>
                <a:gridCol w="7929586"/>
              </a:tblGrid>
              <a:tr h="1261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Calibri"/>
                          <a:ea typeface="Calibri"/>
                          <a:cs typeface="Times New Roman"/>
                        </a:rPr>
                        <a:t>№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План работы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6218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Изучение материала, выбор изображений для выполнения проекта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6218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Подбор нужного макета для изготовления календаря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6218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Оформление проектной работы, печать календаря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6218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Выступление с проектной работой на уроке МХК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6218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5.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Защита проектной работы на конференции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5357826"/>
            <a:ext cx="7543800" cy="914400"/>
          </a:xfrm>
        </p:spPr>
        <p:txBody>
          <a:bodyPr/>
          <a:lstStyle/>
          <a:p>
            <a:r>
              <a:rPr lang="ru-RU" sz="2000" dirty="0" smtClean="0"/>
              <a:t>Эскиз календаря: слева – календарь Майя, справа – коми-пермяцкий календарь – мой рисунок карандашом.</a:t>
            </a:r>
            <a:endParaRPr lang="ru-RU" sz="2000" dirty="0"/>
          </a:p>
        </p:txBody>
      </p:sp>
      <p:pic>
        <p:nvPicPr>
          <p:cNvPr id="1026" name="Picture 2" descr="C:\Users\uchitel2\Desktop\проект Марк\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57166"/>
            <a:ext cx="6531486" cy="4708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208</TotalTime>
  <Words>219</Words>
  <Application>Microsoft Office PowerPoint</Application>
  <PresentationFormat>Экран (4:3)</PresentationFormat>
  <Paragraphs>107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Базовая</vt:lpstr>
      <vt:lpstr>Слайд 1</vt:lpstr>
      <vt:lpstr>Паспорт проекта</vt:lpstr>
      <vt:lpstr>Слайд 3</vt:lpstr>
      <vt:lpstr>Календарь Майя: значение символов</vt:lpstr>
      <vt:lpstr>Слайд 5</vt:lpstr>
      <vt:lpstr>Сравнение календарей</vt:lpstr>
      <vt:lpstr>План работы по проекту</vt:lpstr>
      <vt:lpstr>Эскиз календаря: слева – календарь Майя, справа – коми-пермяцкий календарь – мой рисунок карандашом.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Календарь Майя</dc:title>
  <dc:creator>документы</dc:creator>
  <cp:lastModifiedBy>uchitel2</cp:lastModifiedBy>
  <cp:revision>15</cp:revision>
  <dcterms:created xsi:type="dcterms:W3CDTF">2017-01-30T02:41:30Z</dcterms:created>
  <dcterms:modified xsi:type="dcterms:W3CDTF">2017-06-02T12:16:41Z</dcterms:modified>
</cp:coreProperties>
</file>