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79dc53ce6782a8d185624d80dc42dd63&amp;n=33&amp;h=215&amp;w=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778674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538a72467e23ee1e3e3d5faed76472c8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3-tub-ru.yandex.net/i?id=423d44fab40cf1d0efda16cc2909b095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2017-02-01T18:45:44Z</dcterms:created>
  <dcterms:modified xsi:type="dcterms:W3CDTF">2017-02-01T18:48:12Z</dcterms:modified>
</cp:coreProperties>
</file>