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3" r:id="rId3"/>
    <p:sldId id="256" r:id="rId4"/>
    <p:sldId id="257" r:id="rId5"/>
    <p:sldId id="264" r:id="rId6"/>
    <p:sldId id="265" r:id="rId7"/>
    <p:sldId id="267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64678-B7DF-4383-86A9-E40349D37242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49E89-C7E9-4A6D-B907-E50D628FE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314324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Моя малая </a:t>
            </a:r>
            <a:r>
              <a:rPr lang="ru-RU" sz="4000" b="1" dirty="0" err="1" smtClean="0"/>
              <a:t>Родина-Еравна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357166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 90-летию </a:t>
            </a:r>
            <a:r>
              <a:rPr lang="ru-RU" sz="2400" dirty="0" err="1" smtClean="0"/>
              <a:t>Еравнинского</a:t>
            </a:r>
            <a:r>
              <a:rPr lang="ru-RU" sz="2400" dirty="0" smtClean="0"/>
              <a:t> района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5000636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Автор Григорьев Влад ученик 10 класса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C:\Documents and Settings\Оюна\Мои документы\Мои рисунки\Документы сканера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6624736" cy="365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539552" y="4581128"/>
            <a:ext cx="1752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Е </a:t>
            </a:r>
            <a:r>
              <a:rPr lang="ru-RU" b="1" dirty="0" err="1">
                <a:solidFill>
                  <a:srgbClr val="FF0000"/>
                </a:solidFill>
              </a:rPr>
              <a:t>р</a:t>
            </a:r>
            <a:r>
              <a:rPr lang="ru-RU" b="1" dirty="0">
                <a:solidFill>
                  <a:srgbClr val="FF0000"/>
                </a:solidFill>
              </a:rPr>
              <a:t> а в </a:t>
            </a:r>
            <a:r>
              <a:rPr lang="ru-RU" b="1" dirty="0" err="1">
                <a:solidFill>
                  <a:srgbClr val="FF0000"/>
                </a:solidFill>
              </a:rPr>
              <a:t>н</a:t>
            </a:r>
            <a:r>
              <a:rPr lang="ru-RU" b="1" dirty="0">
                <a:solidFill>
                  <a:srgbClr val="FF0000"/>
                </a:solidFill>
              </a:rPr>
              <a:t> а  -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моя малая родина</a:t>
            </a:r>
            <a:endParaRPr lang="ru-RU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6372200" y="4581128"/>
            <a:ext cx="22098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3366"/>
                </a:solidFill>
              </a:rPr>
              <a:t>Для всех  любовь к малой родине рождает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66"/>
                </a:solidFill>
              </a:rPr>
              <a:t>любовь к России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913" y="6308725"/>
            <a:ext cx="503237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 </a:t>
            </a:r>
            <a:r>
              <a:rPr lang="ru-RU" sz="3200" dirty="0" smtClean="0"/>
              <a:t>Стихотворение </a:t>
            </a:r>
            <a:r>
              <a:rPr lang="ru-RU" sz="3200" dirty="0" err="1"/>
              <a:t>Намжила</a:t>
            </a:r>
            <a:r>
              <a:rPr lang="ru-RU" sz="3200" dirty="0"/>
              <a:t> </a:t>
            </a:r>
            <a:r>
              <a:rPr lang="ru-RU" sz="3200" dirty="0" err="1"/>
              <a:t>Нимбуева</a:t>
            </a:r>
            <a:r>
              <a:rPr lang="ru-RU" sz="3200" dirty="0"/>
              <a:t> </a:t>
            </a:r>
            <a:r>
              <a:rPr lang="ru-RU" sz="3200" dirty="0" smtClean="0"/>
              <a:t>«Осень </a:t>
            </a:r>
            <a:r>
              <a:rPr lang="ru-RU" sz="3200" dirty="0"/>
              <a:t>в </a:t>
            </a:r>
            <a:r>
              <a:rPr lang="ru-RU" sz="3200" dirty="0" err="1"/>
              <a:t>еравнинских</a:t>
            </a:r>
            <a:r>
              <a:rPr lang="ru-RU" sz="3200" dirty="0"/>
              <a:t> </a:t>
            </a:r>
            <a:r>
              <a:rPr lang="ru-RU" sz="3200" dirty="0" smtClean="0"/>
              <a:t>лесах»: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 smtClean="0"/>
              <a:t>О, </a:t>
            </a:r>
            <a:r>
              <a:rPr lang="ru-RU" sz="3200" i="1" dirty="0" err="1" smtClean="0"/>
              <a:t>Еравна</a:t>
            </a:r>
            <a:r>
              <a:rPr lang="ru-RU" sz="3200" i="1" dirty="0" smtClean="0"/>
              <a:t>! </a:t>
            </a:r>
            <a:br>
              <a:rPr lang="ru-RU" sz="3200" i="1" dirty="0" smtClean="0"/>
            </a:br>
            <a:r>
              <a:rPr lang="ru-RU" sz="3200" i="1" dirty="0" smtClean="0"/>
              <a:t>Размах твоих крыльев широк, </a:t>
            </a:r>
            <a:br>
              <a:rPr lang="ru-RU" sz="3200" i="1" dirty="0" smtClean="0"/>
            </a:br>
            <a:r>
              <a:rPr lang="ru-RU" sz="3200" i="1" dirty="0" smtClean="0"/>
              <a:t>Быстроногие ноги изменят диковатой и резвой косуле, </a:t>
            </a:r>
            <a:br>
              <a:rPr lang="ru-RU" sz="3200" i="1" dirty="0" smtClean="0"/>
            </a:br>
            <a:r>
              <a:rPr lang="ru-RU" sz="3200" i="1" dirty="0" smtClean="0"/>
              <a:t>Пожелавшей тебя обежать. Тайны дебрей твоих неприступны, </a:t>
            </a:r>
            <a:br>
              <a:rPr lang="ru-RU" sz="3200" i="1" dirty="0" smtClean="0"/>
            </a:br>
            <a:r>
              <a:rPr lang="ru-RU" sz="3200" i="1" dirty="0" smtClean="0"/>
              <a:t>Каждый камень и лист вольным духом Отчизны настроен...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72097485fb0c0e834b51177b9d0ad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2153510" cy="1440160"/>
          </a:xfrm>
          <a:prstGeom prst="rect">
            <a:avLst/>
          </a:prstGeom>
          <a:noFill/>
        </p:spPr>
      </p:pic>
      <p:pic>
        <p:nvPicPr>
          <p:cNvPr id="1027" name="Picture 3" descr="C:\Users\1\Documents\eeea45ece243bd25ac2cf7ba6c1eee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620688"/>
            <a:ext cx="2376265" cy="15895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63688" y="2564904"/>
            <a:ext cx="5472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Еравнинский</a:t>
            </a:r>
            <a:r>
              <a:rPr lang="ru-RU" dirty="0" smtClean="0"/>
              <a:t> район образован в 1927 г. Административный центр – с. Сосново-Озерское, расстояние от Улан-Удэ 297км. На таком же расстоянии находится г. Чита. Через район проходит республиканская автодорога Улан-Удэ-Романовка-Чита. Удаленность от ближайшей ж/</a:t>
            </a:r>
            <a:r>
              <a:rPr lang="ru-RU" dirty="0" err="1" smtClean="0"/>
              <a:t>д</a:t>
            </a:r>
            <a:r>
              <a:rPr lang="ru-RU" dirty="0" smtClean="0"/>
              <a:t> станции Могзон 120 км. Население 18705 чел., плотность 0,61 чел./</a:t>
            </a:r>
            <a:r>
              <a:rPr lang="ru-RU" dirty="0" err="1" smtClean="0"/>
              <a:t>км.кв</a:t>
            </a:r>
            <a:r>
              <a:rPr lang="ru-RU" dirty="0" smtClean="0"/>
              <a:t>. Национальный состав: русские 54%, буряты 44%. Аборигенные жители района относятся к </a:t>
            </a:r>
            <a:r>
              <a:rPr lang="ru-RU" dirty="0" err="1" smtClean="0"/>
              <a:t>хори-бурятам</a:t>
            </a:r>
            <a:r>
              <a:rPr lang="ru-RU" dirty="0" smtClean="0"/>
              <a:t>. Конфессиональный состав – буддисты, православные. Район граничит с </a:t>
            </a:r>
            <a:r>
              <a:rPr lang="ru-RU" dirty="0" err="1" smtClean="0"/>
              <a:t>Кижингинским</a:t>
            </a:r>
            <a:r>
              <a:rPr lang="ru-RU" dirty="0" smtClean="0"/>
              <a:t>, </a:t>
            </a:r>
            <a:r>
              <a:rPr lang="ru-RU" dirty="0" err="1" smtClean="0"/>
              <a:t>Хоринским</a:t>
            </a:r>
            <a:r>
              <a:rPr lang="ru-RU" dirty="0" smtClean="0"/>
              <a:t>, </a:t>
            </a:r>
            <a:r>
              <a:rPr lang="ru-RU" dirty="0" err="1" smtClean="0"/>
              <a:t>Баунтовским</a:t>
            </a:r>
            <a:r>
              <a:rPr lang="ru-RU" dirty="0" smtClean="0"/>
              <a:t> районами Бурятии, на юге – с Читинской областью.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908720"/>
            <a:ext cx="51845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Район расположен в межгорной лесостепной котловине на южной окраине </a:t>
            </a:r>
            <a:r>
              <a:rPr lang="ru-RU" sz="2000" dirty="0" err="1" smtClean="0"/>
              <a:t>Витимского</a:t>
            </a:r>
            <a:r>
              <a:rPr lang="ru-RU" sz="2000" dirty="0" smtClean="0"/>
              <a:t> плоскогорья, в бассейнах рек Селенги и Витима–Лены. Крупные реки Витим, Уда, </a:t>
            </a:r>
            <a:r>
              <a:rPr lang="ru-RU" sz="2000" dirty="0" err="1" smtClean="0"/>
              <a:t>Конда</a:t>
            </a:r>
            <a:r>
              <a:rPr lang="ru-RU" sz="2000" dirty="0" smtClean="0"/>
              <a:t>. Со всех сторон территория района окаймляется отрогами хребтов </a:t>
            </a:r>
            <a:r>
              <a:rPr lang="ru-RU" sz="2000" dirty="0" err="1" smtClean="0"/>
              <a:t>Яблонового</a:t>
            </a:r>
            <a:r>
              <a:rPr lang="ru-RU" sz="2000" dirty="0" smtClean="0"/>
              <a:t>, </a:t>
            </a:r>
            <a:r>
              <a:rPr lang="ru-RU" sz="2000" dirty="0" err="1" smtClean="0"/>
              <a:t>Цаган-Хуртэй</a:t>
            </a:r>
            <a:r>
              <a:rPr lang="ru-RU" sz="2000" dirty="0" smtClean="0"/>
              <a:t>, </a:t>
            </a:r>
            <a:r>
              <a:rPr lang="ru-RU" sz="2000" dirty="0" err="1" smtClean="0"/>
              <a:t>Селенгинским</a:t>
            </a:r>
            <a:r>
              <a:rPr lang="ru-RU" sz="2000" dirty="0" smtClean="0"/>
              <a:t> среднегорьем.</a:t>
            </a:r>
          </a:p>
          <a:p>
            <a:r>
              <a:rPr lang="ru-RU" sz="2000" dirty="0" smtClean="0"/>
              <a:t>Самые высокие отметки – 1269 м и 1598 м. Климат в районе резко-континентальный с малоснежной, длительной и морозной зимой, коротким, но теплым летом. Самая низкая температура января –52 С, максимальные летние – до +40 С. </a:t>
            </a:r>
            <a:endParaRPr lang="ru-RU" sz="2000" dirty="0"/>
          </a:p>
        </p:txBody>
      </p:sp>
      <p:pic>
        <p:nvPicPr>
          <p:cNvPr id="3074" name="Picture 2" descr="E:\рабочий стол\Фото в контакте\FJ8SA7yhC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2537106" cy="1688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3861048"/>
            <a:ext cx="5238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Витим – самая крупная и самая многоводная река. Река Уда берет начало в юго-восточной части района и относится к бассейну озера Байкал. </a:t>
            </a:r>
            <a:r>
              <a:rPr lang="ru-RU" sz="2000" dirty="0" err="1" smtClean="0"/>
              <a:t>Еравна</a:t>
            </a:r>
            <a:r>
              <a:rPr lang="ru-RU" sz="2000" dirty="0" smtClean="0"/>
              <a:t> богата озерами – свыше 10 больших и более 200 мелких. Самые крупные – Большая </a:t>
            </a:r>
            <a:r>
              <a:rPr lang="ru-RU" sz="2000" dirty="0" err="1" smtClean="0"/>
              <a:t>Еравна</a:t>
            </a:r>
            <a:r>
              <a:rPr lang="ru-RU" sz="2000" dirty="0" smtClean="0"/>
              <a:t>(глубина 6 м), Малая  </a:t>
            </a:r>
            <a:r>
              <a:rPr lang="ru-RU" sz="2000" dirty="0" err="1" smtClean="0"/>
              <a:t>Еравна</a:t>
            </a:r>
            <a:r>
              <a:rPr lang="ru-RU" sz="2000" dirty="0" smtClean="0"/>
              <a:t>, Сосновое, </a:t>
            </a:r>
            <a:r>
              <a:rPr lang="ru-RU" sz="2000" dirty="0" err="1" smtClean="0"/>
              <a:t>Гунда</a:t>
            </a:r>
            <a:r>
              <a:rPr lang="ru-RU" sz="2000" dirty="0" smtClean="0"/>
              <a:t>, </a:t>
            </a:r>
            <a:r>
              <a:rPr lang="ru-RU" sz="2000" dirty="0" err="1" smtClean="0"/>
              <a:t>Исинга</a:t>
            </a:r>
            <a:r>
              <a:rPr lang="ru-RU" sz="2000" dirty="0" smtClean="0"/>
              <a:t>, </a:t>
            </a:r>
            <a:r>
              <a:rPr lang="ru-RU" sz="2000" dirty="0" err="1" smtClean="0"/>
              <a:t>Ута-Нур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098" name="AutoShape 2" descr="Картинки по запросу фоны для презент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Картинки по запросу фоны для презент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1\Documents\загруженное 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80728"/>
            <a:ext cx="2112235" cy="1584176"/>
          </a:xfrm>
          <a:prstGeom prst="rect">
            <a:avLst/>
          </a:prstGeom>
          <a:noFill/>
        </p:spPr>
      </p:pic>
      <p:pic>
        <p:nvPicPr>
          <p:cNvPr id="4102" name="Picture 6" descr="C:\Users\1\Documents\433658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908720"/>
            <a:ext cx="2304256" cy="150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Эгитуйский</a:t>
            </a:r>
            <a:r>
              <a:rPr lang="ru-RU" dirty="0" smtClean="0"/>
              <a:t> дацан </a:t>
            </a:r>
            <a:r>
              <a:rPr lang="ru-RU" dirty="0" err="1" smtClean="0"/>
              <a:t>Дамчой</a:t>
            </a:r>
            <a:r>
              <a:rPr lang="ru-RU" dirty="0" smtClean="0"/>
              <a:t> </a:t>
            </a:r>
            <a:r>
              <a:rPr lang="ru-RU" dirty="0" err="1" smtClean="0"/>
              <a:t>Рабжайлинг</a:t>
            </a:r>
            <a:r>
              <a:rPr lang="ru-RU" dirty="0" smtClean="0"/>
              <a:t> («Обитель распространения благородного Учения») был основан в 1820 г. Возрожденный </a:t>
            </a:r>
            <a:r>
              <a:rPr lang="ru-RU" dirty="0" err="1" smtClean="0"/>
              <a:t>Эгитуйский</a:t>
            </a:r>
            <a:r>
              <a:rPr lang="ru-RU" dirty="0" smtClean="0"/>
              <a:t> дацан поставлен в 1991 г. на месте старого монастырского комплекса. В дацане находится его святыня – скульптура </a:t>
            </a:r>
            <a:r>
              <a:rPr lang="ru-RU" dirty="0" err="1" smtClean="0"/>
              <a:t>Зандан</a:t>
            </a:r>
            <a:r>
              <a:rPr lang="ru-RU" dirty="0" smtClean="0"/>
              <a:t> </a:t>
            </a:r>
            <a:r>
              <a:rPr lang="ru-RU" dirty="0" err="1" smtClean="0"/>
              <a:t>Жуу</a:t>
            </a:r>
            <a:r>
              <a:rPr lang="ru-RU" dirty="0" smtClean="0"/>
              <a:t>, утвержденная в качестве одной из буддийских святынь России. В мире существует два прижизненных изображения Будды </a:t>
            </a:r>
            <a:r>
              <a:rPr lang="ru-RU" dirty="0" err="1" smtClean="0"/>
              <a:t>Шакьямуни</a:t>
            </a:r>
            <a:r>
              <a:rPr lang="ru-RU" dirty="0" smtClean="0"/>
              <a:t>, одно из них – Сандаловый Будда – находится в </a:t>
            </a:r>
            <a:r>
              <a:rPr lang="ru-RU" dirty="0" err="1" smtClean="0"/>
              <a:t>Эгитуйском</a:t>
            </a:r>
            <a:r>
              <a:rPr lang="ru-RU" dirty="0" smtClean="0"/>
              <a:t> дацане. Вторая скульптура хранится в Британском музее. Сандаловый Будда был привезен в Бурятию из Пекина, и в 1901 г. установлен в </a:t>
            </a:r>
            <a:r>
              <a:rPr lang="ru-RU" dirty="0" err="1" smtClean="0"/>
              <a:t>Эгитуйском</a:t>
            </a:r>
            <a:r>
              <a:rPr lang="ru-RU" dirty="0" smtClean="0"/>
              <a:t> дацане, где и находился до 1935 г., когда из разрушенного храма его вывезли в Антирелигиозный музей Улан-Удэ. Там он хранился до 1991 г. в фондах Музея истории Бурятии.</a:t>
            </a:r>
            <a:endParaRPr lang="ru-RU" dirty="0"/>
          </a:p>
        </p:txBody>
      </p:sp>
      <p:pic>
        <p:nvPicPr>
          <p:cNvPr id="24578" name="Picture 2" descr="C:\Users\1\Documents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1152128" cy="1734011"/>
          </a:xfrm>
          <a:prstGeom prst="rect">
            <a:avLst/>
          </a:prstGeom>
          <a:noFill/>
        </p:spPr>
      </p:pic>
      <p:pic>
        <p:nvPicPr>
          <p:cNvPr id="24579" name="Picture 3" descr="C:\Users\1\Documents\загруженное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32656"/>
            <a:ext cx="2011469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гранитных страницах поэтического сада камней выбиты стихи знаменитых бурятских поэтов. В саду камней сооружен стеклянный саркофаг, в котором установлен </a:t>
            </a:r>
            <a:r>
              <a:rPr lang="ru-RU" dirty="0" err="1" smtClean="0"/>
              <a:t>Чойжон</a:t>
            </a:r>
            <a:r>
              <a:rPr lang="ru-RU" dirty="0" smtClean="0"/>
              <a:t> </a:t>
            </a:r>
            <a:r>
              <a:rPr lang="ru-RU" dirty="0" err="1" smtClean="0"/>
              <a:t>сахюусан</a:t>
            </a:r>
            <a:r>
              <a:rPr lang="ru-RU" dirty="0" smtClean="0"/>
              <a:t>- хранитель всех жителей района.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C:\Documents and Settings\Оюна\Мои документы\Мои рисунки\Документы сканера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426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C:\Documents and Settings\Оюна\Мои документы\Мои рисунки\Документы сканера\карт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04800"/>
            <a:ext cx="2819400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C:\Documents and Settings\Оюна\Мои документы\Мои рисунки\Документы сканера\карта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"/>
            <a:ext cx="32766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C:\Documents and Settings\Оюна\Мои документы\Мои рисунки\Документы сканера\карта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495800"/>
            <a:ext cx="3581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C:\Documents and Settings\Оюна\Мои документы\Мои рисунки\Документы сканера\карта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95800"/>
            <a:ext cx="31242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228600" y="2286000"/>
            <a:ext cx="1752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Е р а в н а  -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наша 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малая родина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6629400" y="2362200"/>
            <a:ext cx="22098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3366"/>
                </a:solidFill>
              </a:rPr>
              <a:t>Для всех  любовь к малой родине рождает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3366"/>
                </a:solidFill>
              </a:rPr>
              <a:t>любовь к России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913" y="6308725"/>
            <a:ext cx="503237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Picture 4" descr="C:\Documents and Settings\Оюна\Мои документы\Мои рисунки\Документы сканера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426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271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 Стихотворение Намжила Нимбуева «Осень в еравнинских лесах»: О, Еравна!  Размах твоих крыльев широк,  Быстроногие ноги изменят диковатой и резвой косуле,  Пожелавшей тебя обежать. Тайны дебрей твоих неприступны,  Каждый камень и лист вольным духом Отчизны настроен...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стихотворение Намжила Нимбуева Осень в еравнинских лесах: О, Еравна!  Размах твоих крыльев широк,  Быстроногие ноги изменят диковатой и резвой косуле,  Пожелавшей тебя обежать. Тайны дебрей твоих неприступны,  Каждый камень и лист вольным духом Отчизны настроен...</dc:title>
  <dc:creator>1</dc:creator>
  <cp:lastModifiedBy>777</cp:lastModifiedBy>
  <cp:revision>31</cp:revision>
  <dcterms:created xsi:type="dcterms:W3CDTF">2014-08-30T04:48:51Z</dcterms:created>
  <dcterms:modified xsi:type="dcterms:W3CDTF">2017-06-02T01:15:56Z</dcterms:modified>
</cp:coreProperties>
</file>