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2" r:id="rId5"/>
    <p:sldId id="263" r:id="rId6"/>
    <p:sldId id="259" r:id="rId7"/>
    <p:sldId id="261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776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819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675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963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1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304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170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4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077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896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325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18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easyfreeclipart.com/850/instituci243n-educativa-jos233-f233lix-restrepo-sede-gran-colombia--850756.jpg" TargetMode="External"/><Relationship Id="rId2" Type="http://schemas.openxmlformats.org/officeDocument/2006/relationships/hyperlink" Target="https://cloud.graphicleftovers.com/14956/122192/bandit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wikihow.com/images/a/a3/Color-cake-Step-9.jpg" TargetMode="External"/><Relationship Id="rId4" Type="http://schemas.openxmlformats.org/officeDocument/2006/relationships/hyperlink" Target="https://i.doska.ru/images/2016-06-17/35206/VHgLHE1nQQ==/courses-education-muzikala-apmaciba-un-dziedasana-klavieres-1-10.80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700" b="1" dirty="0" smtClean="0"/>
              <a:t>Negatives and General Questions in Past Simple</a:t>
            </a:r>
            <a:br>
              <a:rPr lang="en-US" sz="6700" b="1" dirty="0" smtClean="0"/>
            </a:br>
            <a:r>
              <a:rPr lang="ru-RU" dirty="0" smtClean="0"/>
              <a:t>Отрицательные и вопросительные предложения в прошедшем простом времени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517232"/>
            <a:ext cx="6400800" cy="1752600"/>
          </a:xfrm>
        </p:spPr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Yuliya</a:t>
            </a:r>
            <a:r>
              <a:rPr lang="en-US" dirty="0" smtClean="0"/>
              <a:t> </a:t>
            </a:r>
            <a:r>
              <a:rPr lang="en-US" dirty="0" err="1" smtClean="0"/>
              <a:t>Veremeenko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53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Однажды в Волшебной стране, в городе, где живут Глаголы, внезапно стали пропадать их вторые формы в отрицательных и вопросительных предложениях… </a:t>
            </a:r>
          </a:p>
          <a:p>
            <a:pPr marL="0" indent="0">
              <a:buNone/>
            </a:pPr>
            <a:r>
              <a:rPr lang="ru-RU" dirty="0" smtClean="0"/>
              <a:t>Благодаря храбрым полицейским был найден виновник – </a:t>
            </a:r>
            <a:r>
              <a:rPr lang="en-US" b="1" dirty="0" smtClean="0">
                <a:solidFill>
                  <a:srgbClr val="FF0000"/>
                </a:solidFill>
              </a:rPr>
              <a:t>Did</a:t>
            </a:r>
            <a:r>
              <a:rPr lang="en-US" dirty="0" smtClean="0"/>
              <a:t> </a:t>
            </a:r>
            <a:r>
              <a:rPr lang="ru-RU" dirty="0" smtClean="0"/>
              <a:t>Бандит. 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1331640" y="3383387"/>
            <a:ext cx="6508249" cy="3101330"/>
            <a:chOff x="1331640" y="3383387"/>
            <a:chExt cx="6508249" cy="310133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559" y="3383387"/>
              <a:ext cx="3101330" cy="3101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1331640" y="4149080"/>
              <a:ext cx="3456384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96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Did</a:t>
              </a:r>
              <a:endParaRPr lang="ru-RU" sz="9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507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76930" y="260648"/>
            <a:ext cx="4038600" cy="500141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Did</a:t>
            </a:r>
            <a:r>
              <a:rPr lang="en-US" dirty="0" smtClean="0"/>
              <a:t> you </a:t>
            </a:r>
            <a:r>
              <a:rPr lang="en-US" dirty="0" smtClean="0">
                <a:solidFill>
                  <a:srgbClr val="FF0000"/>
                </a:solidFill>
              </a:rPr>
              <a:t>go</a:t>
            </a:r>
            <a:r>
              <a:rPr lang="en-US" dirty="0" smtClean="0"/>
              <a:t> to school yesterday? </a:t>
            </a:r>
          </a:p>
          <a:p>
            <a:r>
              <a:rPr lang="en-US" dirty="0" smtClean="0"/>
              <a:t>No, I </a:t>
            </a:r>
            <a:r>
              <a:rPr lang="en-US" dirty="0" smtClean="0">
                <a:solidFill>
                  <a:srgbClr val="FF0000"/>
                </a:solidFill>
              </a:rPr>
              <a:t>did</a:t>
            </a:r>
            <a:r>
              <a:rPr lang="en-US" dirty="0" smtClean="0"/>
              <a:t>n’t </a:t>
            </a:r>
            <a:r>
              <a:rPr lang="en-US" dirty="0" smtClean="0">
                <a:solidFill>
                  <a:srgbClr val="FF0000"/>
                </a:solidFill>
              </a:rPr>
              <a:t>go</a:t>
            </a:r>
            <a:r>
              <a:rPr lang="en-US" dirty="0" smtClean="0"/>
              <a:t> to school yesterday. It was Sunday. </a:t>
            </a:r>
          </a:p>
          <a:p>
            <a:r>
              <a:rPr lang="ru-RU" i="1" dirty="0" smtClean="0"/>
              <a:t>Ты </a:t>
            </a:r>
            <a:r>
              <a:rPr lang="ru-RU" i="1" dirty="0" smtClean="0">
                <a:solidFill>
                  <a:srgbClr val="FF0000"/>
                </a:solidFill>
              </a:rPr>
              <a:t>ходил</a:t>
            </a:r>
            <a:r>
              <a:rPr lang="ru-RU" i="1" dirty="0" smtClean="0"/>
              <a:t> вчера в школу? </a:t>
            </a:r>
          </a:p>
          <a:p>
            <a:r>
              <a:rPr lang="ru-RU" i="1" dirty="0" smtClean="0"/>
              <a:t>Нет, я </a:t>
            </a:r>
            <a:r>
              <a:rPr lang="ru-RU" i="1" dirty="0" smtClean="0">
                <a:solidFill>
                  <a:srgbClr val="FF0000"/>
                </a:solidFill>
              </a:rPr>
              <a:t>не ходил </a:t>
            </a:r>
            <a:r>
              <a:rPr lang="ru-RU" i="1" dirty="0" smtClean="0"/>
              <a:t>в школу вчера. Было воскресенье.</a:t>
            </a:r>
            <a:endParaRPr lang="ru-RU" i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2339752" y="5733256"/>
            <a:ext cx="5338936" cy="7529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go – went (</a:t>
            </a:r>
            <a:r>
              <a:rPr lang="ru-RU" dirty="0" smtClean="0"/>
              <a:t>идти - ходил</a:t>
            </a:r>
            <a:r>
              <a:rPr lang="en-US" dirty="0" smtClean="0"/>
              <a:t>)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211" y="0"/>
            <a:ext cx="3933056" cy="414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618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Как построить отрицательное предложение в </a:t>
            </a:r>
            <a:r>
              <a:rPr lang="en-US" dirty="0" smtClean="0"/>
              <a:t>Past Simple? </a:t>
            </a:r>
          </a:p>
          <a:p>
            <a:endParaRPr lang="en-US" dirty="0"/>
          </a:p>
          <a:p>
            <a:r>
              <a:rPr lang="ru-RU" b="1" dirty="0" smtClean="0"/>
              <a:t>Нужно поставить </a:t>
            </a:r>
            <a:r>
              <a:rPr lang="en-US" b="1" dirty="0" smtClean="0"/>
              <a:t>did not (</a:t>
            </a:r>
            <a:r>
              <a:rPr lang="ru-RU" b="1" dirty="0" smtClean="0"/>
              <a:t>или </a:t>
            </a:r>
            <a:r>
              <a:rPr lang="en-US" b="1" dirty="0" smtClean="0"/>
              <a:t>didn’t) </a:t>
            </a:r>
            <a:r>
              <a:rPr lang="ru-RU" b="1" dirty="0" smtClean="0"/>
              <a:t>после подлежащего, а смысловой глагол используем в первой форме.</a:t>
            </a:r>
          </a:p>
          <a:p>
            <a:endParaRPr lang="ru-RU" dirty="0"/>
          </a:p>
          <a:p>
            <a:r>
              <a:rPr lang="en-US" i="1" dirty="0" smtClean="0"/>
              <a:t>I didn’t like</a:t>
            </a:r>
            <a:r>
              <a:rPr lang="ru-RU" i="1" dirty="0" smtClean="0"/>
              <a:t> </a:t>
            </a:r>
            <a:r>
              <a:rPr lang="en-US" i="1" dirty="0" smtClean="0"/>
              <a:t>the cake. </a:t>
            </a:r>
          </a:p>
          <a:p>
            <a:r>
              <a:rPr lang="ru-RU" i="1" dirty="0" smtClean="0"/>
              <a:t>Мне не понравился торт. </a:t>
            </a:r>
            <a:endParaRPr lang="ru-RU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096057"/>
            <a:ext cx="3145928" cy="2428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170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04"/>
            <a:ext cx="8229600" cy="1143000"/>
          </a:xfrm>
        </p:spPr>
        <p:txBody>
          <a:bodyPr/>
          <a:lstStyle/>
          <a:p>
            <a:r>
              <a:rPr lang="en-US" dirty="0" smtClean="0"/>
              <a:t>Make the sentences negative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US" i="1" dirty="0">
                <a:solidFill>
                  <a:srgbClr val="FF0000"/>
                </a:solidFill>
              </a:rPr>
              <a:t>E</a:t>
            </a:r>
            <a:r>
              <a:rPr lang="en-US" i="1" dirty="0" smtClean="0">
                <a:solidFill>
                  <a:srgbClr val="FF0000"/>
                </a:solidFill>
              </a:rPr>
              <a:t>xample: 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Carol liked the book. – Carol didn’t like the book. </a:t>
            </a:r>
          </a:p>
          <a:p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Bobby wanted to go to bed.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Kate helped her mother.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Jerry ran fast.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Sam got an e-mail from his uncle.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995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Правило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Что нужно сделать, чтобы задать вопрос в </a:t>
            </a:r>
            <a:r>
              <a:rPr lang="en-US" dirty="0" smtClean="0"/>
              <a:t>Past Simple?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b="1" dirty="0" smtClean="0"/>
              <a:t>Нужно поставить </a:t>
            </a:r>
            <a:r>
              <a:rPr lang="en-US" b="1" dirty="0" smtClean="0"/>
              <a:t>did </a:t>
            </a:r>
            <a:r>
              <a:rPr lang="ru-RU" b="1" dirty="0" smtClean="0"/>
              <a:t>перед подлежащим, а смысловой глагол употребить в первой форме.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i="1" dirty="0" smtClean="0"/>
              <a:t>Did her sister play the piano?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Её сестра играла на пианино? </a:t>
            </a:r>
            <a:endParaRPr lang="ru-RU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77072"/>
            <a:ext cx="2725432" cy="2395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1477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8643"/>
            <a:ext cx="8229600" cy="1143000"/>
          </a:xfrm>
        </p:spPr>
        <p:txBody>
          <a:bodyPr/>
          <a:lstStyle/>
          <a:p>
            <a:r>
              <a:rPr lang="en-US" dirty="0" smtClean="0"/>
              <a:t>Make questions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>
              <a:buNone/>
            </a:pPr>
            <a:r>
              <a:rPr lang="en-US" i="1" u="sng" dirty="0" smtClean="0">
                <a:solidFill>
                  <a:srgbClr val="FF0000"/>
                </a:solidFill>
              </a:rPr>
              <a:t>Example:</a:t>
            </a:r>
          </a:p>
          <a:p>
            <a:pPr marL="0" indent="0">
              <a:buNone/>
            </a:pPr>
            <a:r>
              <a:rPr lang="en-US" i="1" u="sng" dirty="0" smtClean="0">
                <a:solidFill>
                  <a:srgbClr val="FF0000"/>
                </a:solidFill>
              </a:rPr>
              <a:t>Billy liked his summer holidays. – Did Billy like his summer holidays? </a:t>
            </a:r>
          </a:p>
          <a:p>
            <a:pPr marL="0" indent="0">
              <a:buNone/>
            </a:pPr>
            <a:endParaRPr lang="en-US" i="1" u="sng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Mary visited her granny on Friday.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John swam in the river.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Jess watered the flowers yesterday.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Peter and his friends went to the zoo last week.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618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cloud.graphicleftovers.com/14956/122192/bandit.jpg</a:t>
            </a:r>
            <a:endParaRPr lang="ru-RU" dirty="0" smtClean="0"/>
          </a:p>
          <a:p>
            <a:r>
              <a:rPr lang="en-US" dirty="0">
                <a:hlinkClick r:id="rId3"/>
              </a:rPr>
              <a:t>http://images.easyfreeclipart.com/850/instituci243n-educativa-jos233-f233lix-restrepo-sede-gran-colombia--</a:t>
            </a:r>
            <a:r>
              <a:rPr lang="en-US" dirty="0" smtClean="0">
                <a:hlinkClick r:id="rId3"/>
              </a:rPr>
              <a:t>850756.jpg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https://i.doska.ru/images/2016-06-17/35206/VHgLHE1nQQ==/</a:t>
            </a:r>
            <a:r>
              <a:rPr lang="en-US" dirty="0" smtClean="0">
                <a:hlinkClick r:id="rId4"/>
              </a:rPr>
              <a:t>courses-education-muzikala-apmaciba-un-dziedasana-klavieres-1-10.800.jpg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www.wikihow.com/images/a/a3/Color-cake-Step-9.jpg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693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277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Negatives and General Questions in Past Simple Отрицательные и вопросительные предложения в прошедшем простом времени </vt:lpstr>
      <vt:lpstr>Презентация PowerPoint</vt:lpstr>
      <vt:lpstr>Презентация PowerPoint</vt:lpstr>
      <vt:lpstr>Правило </vt:lpstr>
      <vt:lpstr>Make the sentences negative</vt:lpstr>
      <vt:lpstr>Правило</vt:lpstr>
      <vt:lpstr>Make questions</vt:lpstr>
      <vt:lpstr>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Negatives and General Questions in Past Simple </dc:title>
  <dc:creator>Учитель</dc:creator>
  <cp:lastModifiedBy>Учитель</cp:lastModifiedBy>
  <cp:revision>6</cp:revision>
  <dcterms:created xsi:type="dcterms:W3CDTF">2017-06-02T06:18:40Z</dcterms:created>
  <dcterms:modified xsi:type="dcterms:W3CDTF">2017-06-02T07:11:54Z</dcterms:modified>
</cp:coreProperties>
</file>