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0" r:id="rId3"/>
    <p:sldId id="258" r:id="rId4"/>
    <p:sldId id="262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6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6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3" indent="0">
              <a:buNone/>
              <a:defRPr sz="2000"/>
            </a:lvl4pPr>
            <a:lvl5pPr marL="1828710" indent="0">
              <a:buNone/>
              <a:defRPr sz="2000"/>
            </a:lvl5pPr>
            <a:lvl6pPr marL="2285888" indent="0">
              <a:buNone/>
              <a:defRPr sz="2000"/>
            </a:lvl6pPr>
            <a:lvl7pPr marL="2743065" indent="0">
              <a:buNone/>
              <a:defRPr sz="2000"/>
            </a:lvl7pPr>
            <a:lvl8pPr marL="3200240" indent="0">
              <a:buNone/>
              <a:defRPr sz="2000"/>
            </a:lvl8pPr>
            <a:lvl9pPr marL="365741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385" tIns="45692" rIns="91385" bIns="4569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385" tIns="45692" rIns="91385" bIns="4569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385" tIns="45692" rIns="91385" bIns="4569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201B2-8E13-4318-83EA-6E907A6ECC53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385" tIns="45692" rIns="91385" bIns="4569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385" tIns="45692" rIns="91385" bIns="4569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2D970-5859-4BDE-AE1B-173E8BA3F4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5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5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001024" cy="45005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8100736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6b3e4fb55009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597"/>
            <a:ext cx="9144000" cy="64508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8168078_whats-the-weather-very-simp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</cp:revision>
  <dcterms:created xsi:type="dcterms:W3CDTF">2017-05-16T19:00:37Z</dcterms:created>
  <dcterms:modified xsi:type="dcterms:W3CDTF">2017-05-16T19:09:02Z</dcterms:modified>
</cp:coreProperties>
</file>