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373216"/>
            <a:ext cx="7283152" cy="1224136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en-US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Postcrossing is my hobby</a:t>
            </a:r>
            <a:r>
              <a:rPr lang="en-US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by </a:t>
            </a:r>
            <a:r>
              <a:rPr lang="en-US" sz="28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Lebedeva</a:t>
            </a:r>
            <a:r>
              <a:rPr lang="en-US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Elena</a:t>
            </a:r>
            <a:endParaRPr lang="en-US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http://polzavred.ru/wp-content/uploads/postcrossing_obmen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6552728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2134557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292653"/>
            <a:ext cx="3168352" cy="634671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love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postcrossing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4258816" cy="4569371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 descr="C:\Users\SmoonkTech\Downloads\20161128_2125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0363"/>
            <a:ext cx="4824536" cy="643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249093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7211144" cy="1656184"/>
          </a:xfrm>
        </p:spPr>
        <p:txBody>
          <a:bodyPr>
            <a:normAutofit fontScale="90000"/>
          </a:bodyPr>
          <a:lstStyle/>
          <a:p>
            <a:r>
              <a:rPr lang="en-US" sz="27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objective 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project is to present my hobby,  to encourage people to try it and to demonstrate my collection of postcards.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2276872"/>
            <a:ext cx="6995120" cy="3849291"/>
          </a:xfrm>
        </p:spPr>
        <p:txBody>
          <a:bodyPr/>
          <a:lstStyle/>
          <a:p>
            <a:pPr marL="0" indent="0">
              <a:buNone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plan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Postcrossing and how I discovered it.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it works.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profile and stats.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little about the history of Postcrossing.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I like Postcrossing.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collection of postcards.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97088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42617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Postcrossing is a hobby where strangers send each other postcards across the world</a:t>
            </a:r>
          </a:p>
        </p:txBody>
      </p:sp>
      <p:pic>
        <p:nvPicPr>
          <p:cNvPr id="4" name="Объект 3" descr="http://fb.ru/misc/i/gallery/29201/71284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63688" y="1700809"/>
            <a:ext cx="6336704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3874779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426170"/>
          </a:xfrm>
        </p:spPr>
        <p:txBody>
          <a:bodyPr>
            <a:no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idea is that: if you send a postcard, you will receive at least one back from a random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Postcrosser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from somewhere in the world</a:t>
            </a:r>
          </a:p>
        </p:txBody>
      </p:sp>
      <p:pic>
        <p:nvPicPr>
          <p:cNvPr id="4" name="Объект 3" descr="https://postcross.me/media/cards/773/postcrossing___xl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6755168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610501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332656"/>
            <a:ext cx="6275040" cy="778098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profile and my stats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7499350" cy="4666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050482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7211144" cy="1584176"/>
          </a:xfrm>
        </p:spPr>
        <p:txBody>
          <a:bodyPr>
            <a:no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Postcrossing project was started by Paulo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Magalhães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Portugal in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2005.  Ana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Campos designed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website.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 descr="paulo, Portugal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08920"/>
            <a:ext cx="3024336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meiadeleite, Portuga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65794"/>
            <a:ext cx="3141596" cy="31114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9344975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favourite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postcard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8112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3075" name="Picture 3" descr="C:\Users\SmoonkTech\Downloads\20161128_2104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63367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17159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postcard from Atlanta, the USA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 descr="C:\Users\SmoonkTech\Downloads\20161128_210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74556"/>
            <a:ext cx="6528725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003102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Here are some of the postcards I’ve sent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503933" cy="478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523196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112</TotalTime>
  <Words>156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Postcrossing is my hobby project by Lebedeva Elena</vt:lpstr>
      <vt:lpstr>The main objective of the project is to present my hobby,  to encourage people to try it and to demonstrate my collection of postcards. </vt:lpstr>
      <vt:lpstr>Postcrossing is a hobby where strangers send each other postcards across the world</vt:lpstr>
      <vt:lpstr>The main idea is that: if you send a postcard, you will receive at least one back from a random Postcrosser  from somewhere in the world</vt:lpstr>
      <vt:lpstr>My profile and my stats</vt:lpstr>
      <vt:lpstr>The Postcrossing project was started by Paulo Magalhães from Portugal in 2005.  Ana Campos designed the website.</vt:lpstr>
      <vt:lpstr>My favourite postcard</vt:lpstr>
      <vt:lpstr>A postcard from Atlanta, the USA</vt:lpstr>
      <vt:lpstr>Here are some of the postcards I’ve sent</vt:lpstr>
      <vt:lpstr>I love postcrossing!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SmoonkTech</dc:creator>
  <cp:lastModifiedBy>Учитель</cp:lastModifiedBy>
  <cp:revision>11</cp:revision>
  <dcterms:created xsi:type="dcterms:W3CDTF">2016-11-14T17:37:04Z</dcterms:created>
  <dcterms:modified xsi:type="dcterms:W3CDTF">2017-06-02T09:48:26Z</dcterms:modified>
</cp:coreProperties>
</file>