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03028-F102-436A-8628-F20CA4357844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9E59A-0E90-4E06-89AD-9D08B543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</a:rPr>
              <a:t>Правописание</a:t>
            </a:r>
            <a:br>
              <a:rPr lang="ru-RU" sz="40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</a:rPr>
              <a:t> падежных окончаний</a:t>
            </a:r>
            <a:br>
              <a:rPr lang="ru-RU" sz="40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</a:rPr>
              <a:t> имён существительных</a:t>
            </a:r>
            <a:r>
              <a:rPr lang="ru-RU" sz="4000" b="1" i="1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000" b="1" i="1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b="1" i="1" smtClean="0">
                <a:solidFill>
                  <a:schemeClr val="bg2">
                    <a:lumMod val="25000"/>
                  </a:schemeClr>
                </a:solidFill>
              </a:rPr>
              <a:t>3 </a:t>
            </a:r>
            <a:r>
              <a:rPr lang="ru-RU" sz="2800" b="1" i="1" smtClean="0">
                <a:solidFill>
                  <a:schemeClr val="bg2">
                    <a:lumMod val="25000"/>
                  </a:schemeClr>
                </a:solidFill>
              </a:rPr>
              <a:t>класс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7415242" cy="928694"/>
          </a:xfrm>
        </p:spPr>
        <p:txBody>
          <a:bodyPr>
            <a:normAutofit/>
          </a:bodyPr>
          <a:lstStyle/>
          <a:p>
            <a:pPr algn="r"/>
            <a:r>
              <a:rPr lang="ru-RU" sz="1600" i="1" dirty="0" smtClean="0">
                <a:solidFill>
                  <a:schemeClr val="bg2">
                    <a:lumMod val="75000"/>
                  </a:schemeClr>
                </a:solidFill>
              </a:rPr>
              <a:t>МБОУ ЕСОШ №1</a:t>
            </a:r>
          </a:p>
          <a:p>
            <a:pPr algn="r"/>
            <a:r>
              <a:rPr lang="ru-RU" sz="1600" i="1" dirty="0" smtClean="0">
                <a:solidFill>
                  <a:schemeClr val="bg2">
                    <a:lumMod val="75000"/>
                  </a:schemeClr>
                </a:solidFill>
              </a:rPr>
              <a:t>Кравцун М.Г.</a:t>
            </a:r>
          </a:p>
          <a:p>
            <a:pPr algn="r"/>
            <a:r>
              <a:rPr lang="ru-RU" sz="1600" i="1" dirty="0" smtClean="0">
                <a:solidFill>
                  <a:schemeClr val="bg2">
                    <a:lumMod val="75000"/>
                  </a:schemeClr>
                </a:solidFill>
              </a:rPr>
              <a:t>Учитель начальных классов</a:t>
            </a:r>
            <a:endParaRPr lang="ru-RU" sz="16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>Определите тип склонения существительных и их падеж. </a:t>
            </a:r>
            <a:b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>Графически обозначьте окончания.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60007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Томиться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в (неволя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),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играть на (рояль),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слух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о (поражение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),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стоять на (площадь),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думать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об (осуществление) (идея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),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путешествовать по (Средняя Азия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),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в тихом (уединенье),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приезд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(парламентарий),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идти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по (тропинка),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играть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роль в (развитие) сюжета,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успокоиться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при (мысль),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стреляться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на (дуэль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),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приехать к (мать),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побывать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на (строительство),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подготовиться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к (ревизия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),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участвовать в (экскурсия).</a:t>
            </a:r>
            <a:endParaRPr lang="ru-RU" sz="38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Образуйте от следующих существительных форму родительного падежа единственного числа.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Если возможны две формы, укажите их различия (смысловые, стилистические). Придумайте примеры с образованными формами.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       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Блеск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бой, град, год, актер, ветер, виноград, город, день, деготь, доход, голос, корабль, горох, лук, крик, квас, лист, мед, молоко, молоток, народ, огонь, перец, промах, порох, расход, сад, стол, слух, сахар, след, смех, спор, снег, хворост, чай.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От данных однокоренных слов образуйте форму родительного падежа. Обозначьте окончания и объясните написание.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Сын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- сынишка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                    просьба - прошение,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сват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- сватушка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                месть - мщение,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морковь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- морковка,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       Евгений - Евгения,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картофель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- картошка,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Валерий – Валерия,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восход - восхождение,        мечта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- мечтанье,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выход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- выходка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                 гость – гостья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От следующих существительных образуйте формы: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</a:rPr>
              <a:t>а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</a:rPr>
              <a:t>) творительного падежа единственного числа: </a:t>
            </a:r>
            <a:endParaRPr lang="ru-RU" sz="2000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ночь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рожь, степень, путь, семья, соловей, юноша, станция, Бородино, Пушкино, Юрьев, Ростов, Царицын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000" i="1" dirty="0">
                <a:solidFill>
                  <a:schemeClr val="bg2">
                    <a:lumMod val="10000"/>
                  </a:schemeClr>
                </a:solidFill>
              </a:rPr>
              <a:t>б) творительного падежа множественного числа: </a:t>
            </a:r>
            <a:endParaRPr lang="ru-RU" sz="2000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   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ночь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плеть, кость, дочь, церковь, мать, сосед, зверь, гвоздь, гость, желудь, коготь, ухо, плечо,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колено.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85950"/>
          </a:xfrm>
        </p:spPr>
        <p:txBody>
          <a:bodyPr>
            <a:normAutofit fontScale="90000"/>
          </a:bodyPr>
          <a:lstStyle/>
          <a:p>
            <a:pPr algn="l">
              <a:tabLst>
                <a:tab pos="5378450" algn="l"/>
                <a:tab pos="5468938" algn="l"/>
              </a:tabLst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От следующих существительных образуйте форму именительного падежа множественного числа.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Если есть варианты форм, укажите, чем они различаются.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Выделите существительные, у которых окончание -а или -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</a:rPr>
              <a:t>ы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выполняет смыслоразличительную функцию. 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Поставьте ударение в образованных формах.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500594"/>
          </a:xfrm>
        </p:spPr>
        <p:txBody>
          <a:bodyPr numCol="1">
            <a:normAutofit fontScale="62500" lnSpcReduction="20000"/>
          </a:bodyPr>
          <a:lstStyle/>
          <a:p>
            <a:pPr>
              <a:buNone/>
              <a:tabLst>
                <a:tab pos="2959100" algn="l"/>
              </a:tabLst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Берег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брат,                      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ветер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век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,                                   воз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вымпел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глаз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год,                          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городишко,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доктор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договор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долг,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жеребенок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зеркальце,             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инспектор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  <a:tabLst>
                <a:tab pos="2330450" algn="l"/>
              </a:tabLst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корень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 колокол,                  колесо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  <a:tabLst>
                <a:tab pos="4124325" algn="l"/>
              </a:tabLst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кольцо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 лагерь,                    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мех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мать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народ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орден,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отпуск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плечо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платьице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провод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рукав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серп,</a:t>
            </a:r>
          </a:p>
          <a:p>
            <a:pPr>
              <a:buNone/>
            </a:pP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сторож,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станция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                 судья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sz="3800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От следующих существительных образуйте форму родительного падежа множественного числа. 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Выделите существительные, у которых в этой форме нулевое окончание. Поставьте ударение.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 numCol="3"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Апельсин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банан,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бездарь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баран,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бурят,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басня,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воробей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вишня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ворот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врунишка,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ворчунья,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ворон,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гадюка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гусь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готовальня,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героиня,                                                                       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дупло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дно,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дыня,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деревня,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жаровня,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коллега,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конь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манеж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манжет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малолетка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монгол,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няня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неженка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орел,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полотенце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певунья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отпуск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кукла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плясунья,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поросенок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полынья,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ружье,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сын,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ставня,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сластена,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селезень,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соболь,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солдат,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судья,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тетерев,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таможня,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умница,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читальня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шалунишка,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юла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ястреб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якорь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Перепишите, поставив существительные (в скобках) в соответствующей падежной форме. 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Укажите падеж существительных и обозначьте их окончания.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72164"/>
          </a:xfrm>
        </p:spPr>
        <p:txBody>
          <a:bodyPr>
            <a:normAutofit fontScale="70000" lnSpcReduction="20000"/>
          </a:bodyPr>
          <a:lstStyle/>
          <a:p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. Гаврилу охватила волна (воспоминания) о своей (деревенька), сбегавшей по крутой горе вниз к (речка), скрытой в (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роща</a:t>
            </a:r>
          </a:p>
          <a:p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. Так он жил с (ощущение), что можно позвонить и прийти к (Любовь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Петровна.)</a:t>
            </a:r>
          </a:p>
          <a:p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. Сижу я в (полузабытьё): ни сплю, ни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бодрствую.</a:t>
            </a:r>
          </a:p>
          <a:p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4.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В ожесточенном (пение) ветров не слышит сердце правильных (созвучия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).</a:t>
            </a:r>
          </a:p>
          <a:p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А сколько (дела), (события), (судьбы), людских (печали) и (победы) вместилось в эти десять (сутки), что обратились в десять лет! </a:t>
            </a:r>
            <a:endParaRPr lang="ru-RU" sz="3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6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</a:rPr>
              <a:t>Стволы (яблони), (груши), (вишни) и слив выкрашены от червей в белую 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</a:rPr>
              <a:t>краску.</a:t>
            </a:r>
            <a:endParaRPr lang="ru-RU" sz="38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смайлики с большим пальцем картин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1" y="1643051"/>
            <a:ext cx="2928957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704</Words>
  <Application>Microsoft Office PowerPoint</Application>
  <PresentationFormat>Экран (4:3)</PresentationFormat>
  <Paragraphs>110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Правописание  падежных окончаний  имён существительных 3 класс</vt:lpstr>
      <vt:lpstr>Определите тип склонения существительных и их падеж.  Графически обозначьте окончания. </vt:lpstr>
      <vt:lpstr>Образуйте от следующих существительных форму родительного падежа единственного числа.  Если возможны две формы, укажите их различия (смысловые, стилистические). Придумайте примеры с образованными формами. </vt:lpstr>
      <vt:lpstr>От данных однокоренных слов образуйте форму родительного падежа. Обозначьте окончания и объясните написание. </vt:lpstr>
      <vt:lpstr>От следующих существительных образуйте формы: </vt:lpstr>
      <vt:lpstr>От следующих существительных образуйте форму именительного падежа множественного числа.  Если есть варианты форм, укажите, чем они различаются.  Выделите существительные, у которых окончание -а или -ы выполняет смыслоразличительную функцию.  Поставьте ударение в образованных формах. </vt:lpstr>
      <vt:lpstr>От следующих существительных образуйте форму родительного падежа множественного числа.  Выделите существительные, у которых в этой форме нулевое окончание. Поставьте ударение. </vt:lpstr>
      <vt:lpstr>Перепишите, поставив существительные (в скобках) в соответствующей падежной форме.  Укажите падеж существительных и обозначьте их окончания.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 падежных окончаний  имён существительных</dc:title>
  <dc:creator>Вася</dc:creator>
  <cp:lastModifiedBy>Вася</cp:lastModifiedBy>
  <cp:revision>10</cp:revision>
  <dcterms:created xsi:type="dcterms:W3CDTF">2017-06-02T11:59:13Z</dcterms:created>
  <dcterms:modified xsi:type="dcterms:W3CDTF">2017-06-02T14:44:03Z</dcterms:modified>
</cp:coreProperties>
</file>