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64" r:id="rId2"/>
    <p:sldId id="269" r:id="rId3"/>
    <p:sldId id="265" r:id="rId4"/>
    <p:sldId id="270" r:id="rId5"/>
    <p:sldId id="271" r:id="rId6"/>
    <p:sldId id="267" r:id="rId7"/>
    <p:sldId id="268" r:id="rId8"/>
    <p:sldId id="26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029" autoAdjust="0"/>
    <p:restoredTop sz="94660"/>
  </p:normalViewPr>
  <p:slideViewPr>
    <p:cSldViewPr>
      <p:cViewPr varScale="1">
        <p:scale>
          <a:sx n="48" d="100"/>
          <a:sy n="48" d="100"/>
        </p:scale>
        <p:origin x="-1301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126CFA9-0343-4CF8-A231-290AB5E76B79}" type="datetimeFigureOut">
              <a:rPr lang="ru-RU" smtClean="0"/>
              <a:pPr/>
              <a:t>11.10.2012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EC97771-6868-42F9-8E14-F94B0A1E44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6CFA9-0343-4CF8-A231-290AB5E76B79}" type="datetimeFigureOut">
              <a:rPr lang="ru-RU" smtClean="0"/>
              <a:pPr/>
              <a:t>11.10.2012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97771-6868-42F9-8E14-F94B0A1E44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6CFA9-0343-4CF8-A231-290AB5E76B79}" type="datetimeFigureOut">
              <a:rPr lang="ru-RU" smtClean="0"/>
              <a:pPr/>
              <a:t>11.10.2012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97771-6868-42F9-8E14-F94B0A1E44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126CFA9-0343-4CF8-A231-290AB5E76B79}" type="datetimeFigureOut">
              <a:rPr lang="ru-RU" smtClean="0"/>
              <a:pPr/>
              <a:t>11.10.2012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EC97771-6868-42F9-8E14-F94B0A1E44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126CFA9-0343-4CF8-A231-290AB5E76B79}" type="datetimeFigureOut">
              <a:rPr lang="ru-RU" smtClean="0"/>
              <a:pPr/>
              <a:t>11.10.2012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EC97771-6868-42F9-8E14-F94B0A1E44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6CFA9-0343-4CF8-A231-290AB5E76B79}" type="datetimeFigureOut">
              <a:rPr lang="ru-RU" smtClean="0"/>
              <a:pPr/>
              <a:t>11.10.2012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97771-6868-42F9-8E14-F94B0A1E44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6CFA9-0343-4CF8-A231-290AB5E76B79}" type="datetimeFigureOut">
              <a:rPr lang="ru-RU" smtClean="0"/>
              <a:pPr/>
              <a:t>11.10.2012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97771-6868-42F9-8E14-F94B0A1E44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126CFA9-0343-4CF8-A231-290AB5E76B79}" type="datetimeFigureOut">
              <a:rPr lang="ru-RU" smtClean="0"/>
              <a:pPr/>
              <a:t>11.10.2012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EC97771-6868-42F9-8E14-F94B0A1E44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6CFA9-0343-4CF8-A231-290AB5E76B79}" type="datetimeFigureOut">
              <a:rPr lang="ru-RU" smtClean="0"/>
              <a:pPr/>
              <a:t>11.10.2012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97771-6868-42F9-8E14-F94B0A1E44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126CFA9-0343-4CF8-A231-290AB5E76B79}" type="datetimeFigureOut">
              <a:rPr lang="ru-RU" smtClean="0"/>
              <a:pPr/>
              <a:t>11.10.2012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EC97771-6868-42F9-8E14-F94B0A1E44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126CFA9-0343-4CF8-A231-290AB5E76B79}" type="datetimeFigureOut">
              <a:rPr lang="ru-RU" smtClean="0"/>
              <a:pPr/>
              <a:t>11.10.2012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EC97771-6868-42F9-8E14-F94B0A1E44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126CFA9-0343-4CF8-A231-290AB5E76B79}" type="datetimeFigureOut">
              <a:rPr lang="ru-RU" smtClean="0"/>
              <a:pPr/>
              <a:t>11.10.2012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EC97771-6868-42F9-8E14-F94B0A1E445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15262" cy="1154098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Лягушка-Путешественница.</a:t>
            </a:r>
            <a:endParaRPr lang="ru-RU" sz="3600" b="1" dirty="0"/>
          </a:p>
        </p:txBody>
      </p:sp>
      <p:pic>
        <p:nvPicPr>
          <p:cNvPr id="4" name="Содержимое 3" descr="ляг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000232" y="2246312"/>
            <a:ext cx="4143404" cy="404020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ляг3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457200" y="1643050"/>
            <a:ext cx="3657600" cy="4357718"/>
          </a:xfrm>
        </p:spPr>
      </p:pic>
      <p:pic>
        <p:nvPicPr>
          <p:cNvPr id="12" name="Содержимое 11" descr="лягушка.jpg"/>
          <p:cNvPicPr>
            <a:picLocks noGrp="1" noChangeAspect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>
            <a:off x="4786314" y="1857364"/>
            <a:ext cx="3143271" cy="407196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гпршин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57158" y="357166"/>
            <a:ext cx="8286808" cy="628654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785794"/>
            <a:ext cx="914400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/>
              <a:t>Гаршин Всеволод Михайлович</a:t>
            </a:r>
            <a:r>
              <a:rPr lang="ru-RU" i="1" dirty="0" smtClean="0"/>
              <a:t> – выдающийся русский прозаик. Родился 2 февраля 1855 г. в имении Приятная Долина Екатеринославской губернии (ныне Донецкая область, Украина) в дворянской офицерской семье. Пятилетним ребенком Гаршин пережил семейную драму, сказавшуюся на его здоровье и в значительной степени повлиявшую на мироощущение и характер. Его мать влюбилась в воспитателя старших детей и бросила семью. Мать переехала в Петербург, чтобы быть рядом с любимым.  Ребенок стал предметом острого раздора между родителями. До 1864 г. он жил с отцом, затем мать забрала его в Петербург и отдала в гимназию. В 1874 году Гаршин поступил в Горный институт. Но литература и искусство интересовали его больше, чем наука. Он начинает печатать, пишет очерки и искусствоведческие статьи. В 1877 году Россия объявила войну Турции; Гаршин в первый же день записывается добровольцем в действующую армию. В одном из первых своих сражений он увлек полк в атаку и был ранен в ногу. Рана оказалась неопасной, но в дальнейших военных действиях Гаршин участия уже не принимал. Произведенный в офицеры, он вскоре вышел в отставку, недолго пробыл вольнослушателем филологического факультета Петербургского университета, а затем всецело отдался литературной деятельности.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-500090"/>
            <a:ext cx="9144000" cy="735809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ru-RU" i="1" dirty="0" smtClean="0"/>
              <a:t>Гаршин быстро приобрел известность, особенной популярностью пользовались рассказы, в которых отразились его военные впечатления, – "Четыре дня", "Трус", "Из воспоминаний рядового Иванова". В начале 80-х гг. обострился психический недуг писателя (это была наследственная болезнь, и проявлялась она, когда Гаршин был еще подростком</a:t>
            </a:r>
            <a:r>
              <a:rPr lang="ru-RU" i="1" dirty="0" smtClean="0"/>
              <a:t>);. </a:t>
            </a:r>
            <a:r>
              <a:rPr lang="ru-RU" i="1" dirty="0" smtClean="0"/>
              <a:t>Около двух лет он провел в харьковской психиатрической лечебнице. В 1883 писатель женится на Н.М. </a:t>
            </a:r>
            <a:r>
              <a:rPr lang="ru-RU" i="1" dirty="0" err="1" smtClean="0"/>
              <a:t>Золотиловой</a:t>
            </a:r>
            <a:r>
              <a:rPr lang="ru-RU" i="1" dirty="0" smtClean="0"/>
              <a:t>, слушательнице женских медицинских курсов. В эти годы, которые Гаршин считал самыми счастливыми в своей жизни, создан лучший его рассказ – "Красный цветок»</a:t>
            </a:r>
            <a:endParaRPr lang="ru-RU" dirty="0" smtClean="0"/>
          </a:p>
          <a:p>
            <a:r>
              <a:rPr lang="ru-RU" i="1" dirty="0" smtClean="0"/>
              <a:t>". В 1887 г. выходит последнее произведение – детская сказка "Лягушка – путешественница". Но очень скоро наступает очередная тяжелая депрессия. 24 марта 1888 г. во время одного из припадков Всеволод Михайлович Гаршин кончает с собой – он бросается в лестничный пролет. Похоронен писатель в Петербурге.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Могила В.М. Гаршина в Петербурге.</a:t>
            </a:r>
            <a:endParaRPr lang="ru-RU" dirty="0"/>
          </a:p>
        </p:txBody>
      </p:sp>
      <p:pic>
        <p:nvPicPr>
          <p:cNvPr id="4" name="Содержимое 3" descr="могила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355268" y="1600201"/>
            <a:ext cx="3671464" cy="482919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Книжная выставка книг В.М. Гаршина.</a:t>
            </a:r>
            <a:endParaRPr lang="ru-RU" dirty="0"/>
          </a:p>
        </p:txBody>
      </p:sp>
      <p:pic>
        <p:nvPicPr>
          <p:cNvPr id="7" name="Содержимое 6" descr="2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571472" y="1643050"/>
            <a:ext cx="3177568" cy="4572032"/>
          </a:xfrm>
        </p:spPr>
      </p:pic>
      <p:pic>
        <p:nvPicPr>
          <p:cNvPr id="12" name="Содержимое 11" descr="5.jpg"/>
          <p:cNvPicPr>
            <a:picLocks noGrp="1" noChangeAspect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>
            <a:off x="4407535" y="1643050"/>
            <a:ext cx="3383280" cy="457203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6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571472" y="1714488"/>
            <a:ext cx="2857520" cy="4357718"/>
          </a:xfrm>
        </p:spPr>
      </p:pic>
      <p:pic>
        <p:nvPicPr>
          <p:cNvPr id="10" name="Содержимое 9" descr="красный цветок.jpg"/>
          <p:cNvPicPr>
            <a:picLocks noGrp="1" noChangeAspect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>
            <a:off x="4572000" y="1857364"/>
            <a:ext cx="2928958" cy="414340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103</TotalTime>
  <Words>245</Words>
  <Application>Microsoft Office PowerPoint</Application>
  <PresentationFormat>Экран (4:3)</PresentationFormat>
  <Paragraphs>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Эркер</vt:lpstr>
      <vt:lpstr>Лягушка-Путешественница.</vt:lpstr>
      <vt:lpstr>Слайд 2</vt:lpstr>
      <vt:lpstr>Слайд 3</vt:lpstr>
      <vt:lpstr>Слайд 4</vt:lpstr>
      <vt:lpstr>Слайд 5</vt:lpstr>
      <vt:lpstr>Могила В.М. Гаршина в Петербурге.</vt:lpstr>
      <vt:lpstr>Книжная выставка книг В.М. Гаршина.</vt:lpstr>
      <vt:lpstr>Слайд 8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Админ</cp:lastModifiedBy>
  <cp:revision>13</cp:revision>
  <dcterms:created xsi:type="dcterms:W3CDTF">2012-10-11T08:32:01Z</dcterms:created>
  <dcterms:modified xsi:type="dcterms:W3CDTF">2012-10-11T10:37:29Z</dcterms:modified>
</cp:coreProperties>
</file>