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2" r:id="rId4"/>
    <p:sldId id="277" r:id="rId5"/>
    <p:sldId id="269" r:id="rId6"/>
    <p:sldId id="276" r:id="rId7"/>
    <p:sldId id="274" r:id="rId8"/>
    <p:sldId id="275" r:id="rId9"/>
    <p:sldId id="279" r:id="rId10"/>
    <p:sldId id="278" r:id="rId11"/>
    <p:sldId id="280" r:id="rId12"/>
    <p:sldId id="257" r:id="rId13"/>
    <p:sldId id="258" r:id="rId14"/>
    <p:sldId id="259" r:id="rId15"/>
    <p:sldId id="281" r:id="rId16"/>
    <p:sldId id="260" r:id="rId17"/>
    <p:sldId id="261" r:id="rId18"/>
    <p:sldId id="262" r:id="rId19"/>
    <p:sldId id="263" r:id="rId20"/>
    <p:sldId id="28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7132" autoAdjust="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gif"/><Relationship Id="rId2" Type="http://schemas.openxmlformats.org/officeDocument/2006/relationships/hyperlink" Target="https://www.google.ru/url?sa=i&amp;rct=j&amp;q=&amp;esrc=s&amp;frm=1&amp;source=images&amp;cd=&amp;cad=rja&amp;uact=8&amp;ved=0ahUKEwjpyuarq7LTAhUBYZoKHWYbCpsQjRwIBw&amp;url=https://gruppa2-mdou2.nethouse.ru/page/973472&amp;psig=AFQjCNFg3YY1eSmMWQIIZruYvvOIF75t_w&amp;ust=1492753785484896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ru/url?sa=i&amp;rct=j&amp;q=&amp;esrc=s&amp;frm=1&amp;source=images&amp;cd=&amp;cad=rja&amp;uact=8&amp;ved=0ahUKEwiDkunuq7LTAhWCB5oKHeWSCG0QjRwIBw&amp;url=http://ru.smiley4you.com/anime/6/&amp;psig=AFQjCNFDj4d1TDoeaKZgQUHN855Uhjli1w&amp;ust=1492753923024581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www.google.ru/url?sa=i&amp;rct=j&amp;q=&amp;esrc=s&amp;frm=1&amp;source=images&amp;cd=&amp;ved=0ahUKEwiO4-rCq7LTAhUGG5oKHahrDhYQjRwIBw&amp;url=http://rechpole.blogspot.com/2015_03_01_archive.html&amp;psig=AFQjCNFg3YY1eSmMWQIIZruYvvOIF75t_w&amp;ust=1492753785484896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79;&#1072;&#1085;&#1103;&#1090;&#1080;&#1077;%20&#1087;&#1086;&#1089;&#1091;&#1076;&#1072;\&#1089;&#1090;&#1072;&#1088;&#1080;&#1095;&#1086;&#1082;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79;&#1072;&#1085;&#1103;&#1090;&#1080;&#1077;%20&#1087;&#1086;&#1089;&#1091;&#1076;&#1072;\&#1074;&#1080;&#1076;&#1077;&#1086;%20&#1088;&#1086;&#1073;&#1080;&#1085;\&#1073;&#1072;&#1073;&#1091;&#1096;&#1082;&#1072;.mp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79;&#1072;&#1085;&#1103;&#1090;&#1080;&#1077;%20&#1087;&#1086;&#1089;&#1091;&#1076;&#1072;\&#1076;&#1077;&#1085;&#1100;%20&#1088;&#1086;&#1078;&#1076;&#1077;&#1085;&#1080;&#1103;.mp4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79;&#1072;&#1085;&#1103;&#1090;&#1080;&#1077;%20&#1087;&#1086;&#1089;&#1091;&#1076;&#1072;\&#1074;&#1080;&#1076;&#1077;&#1086;%20&#1088;&#1086;&#1073;&#1080;&#1085;\&#1087;&#1086;&#1089;&#1091;&#1076;&#1072;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79;&#1072;&#1085;&#1103;&#1090;&#1080;&#1077;%20&#1087;&#1086;&#1089;&#1091;&#1076;&#1072;\&#1055;&#1042;%20&#1074;&#1080;&#1076;&#1077;&#1086;\&#1085;&#1072;&#1090;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79;&#1072;&#1085;&#1103;&#1090;&#1080;&#1077;%20&#1087;&#1086;&#1089;&#1091;&#1076;&#1072;\&#1056;&#1054;&#1041;&#1048;&#1053;%20&#1047;&#1054;&#1053;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79;&#1072;&#1085;&#1103;&#1090;&#1080;&#1077;%20&#1087;&#1086;&#1089;&#1091;&#1076;&#1072;\&#1052;&#1054;&#1056;&#1054;&#1047;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79;&#1072;&#1085;&#1103;&#1090;&#1080;&#1077;%20&#1087;&#1086;&#1089;&#1091;&#1076;&#1072;\&#1055;&#1042;%20&#1074;&#1080;&#1076;&#1077;&#1086;\&#1092;&#1091;&#1078;&#1077;&#1088;&#1099;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79;&#1072;&#1085;&#1103;&#1090;&#1080;&#1077;%20&#1087;&#1086;&#1089;&#1091;&#1076;&#1072;\&#1055;&#1042;%20&#1074;&#1080;&#1076;&#1077;&#1086;\&#1055;&#1086;&#1095;&#1090;&#1072;&#1083;&#1100;&#1086;&#1085;%20&#1055;&#1077;&#1095;&#1082;&#1080;&#1085;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79;&#1072;&#1085;&#1103;&#1090;&#1080;&#1077;%20&#1087;&#1086;&#1089;&#1091;&#1076;&#1072;\&#1055;&#1042;%20&#1074;&#1080;&#1076;&#1077;&#1086;\&#1055;&#1042;%20&#1055;&#1072;&#1085;&#1076;&#1072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и по запросу анимация  для детей посуда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853724"/>
            <a:ext cx="4286280" cy="2708212"/>
          </a:xfrm>
          <a:prstGeom prst="rect">
            <a:avLst/>
          </a:prstGeom>
          <a:noFill/>
        </p:spPr>
      </p:pic>
      <p:pic>
        <p:nvPicPr>
          <p:cNvPr id="21508" name="Picture 4" descr="Похожее изображение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CFCF2"/>
              </a:clrFrom>
              <a:clrTo>
                <a:srgbClr val="FCFC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1643050"/>
            <a:ext cx="3857622" cy="2451734"/>
          </a:xfrm>
          <a:prstGeom prst="rect">
            <a:avLst/>
          </a:prstGeom>
          <a:noFill/>
        </p:spPr>
      </p:pic>
      <p:pic>
        <p:nvPicPr>
          <p:cNvPr id="21510" name="Picture 6" descr="Картинки по запросу анимация мишка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7" y="202432"/>
            <a:ext cx="4791763" cy="3583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таричок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1" y="214290"/>
            <a:ext cx="7810555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абуш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214290"/>
            <a:ext cx="7715304" cy="5786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log.truffleshuffle.co.uk/wp-content/uploads/2012/10/polka-dot-4-cup-teapot-from-emma-bridgewater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796"/>
          <a:stretch>
            <a:fillRect/>
          </a:stretch>
        </p:blipFill>
        <p:spPr bwMode="auto">
          <a:xfrm>
            <a:off x="2857488" y="928670"/>
            <a:ext cx="4613674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blog.truffleshuffle.co.uk/wp-content/uploads/2012/10/polka-dot-4-cup-teapot-from-emma-bridgewater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571480"/>
            <a:ext cx="6786610" cy="5423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all4design.ru/uploads/images/Kids/preview/Kids_117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15" r="6173" b="19753"/>
          <a:stretch>
            <a:fillRect/>
          </a:stretch>
        </p:blipFill>
        <p:spPr bwMode="auto">
          <a:xfrm>
            <a:off x="2428860" y="500042"/>
            <a:ext cx="4572032" cy="46434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all4design.ru/uploads/images/Kids/preview/Kids_117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500042"/>
            <a:ext cx="5786478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metalposuda.ru/files/flib/2149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438" t="17500" r="45625"/>
          <a:stretch>
            <a:fillRect/>
          </a:stretch>
        </p:blipFill>
        <p:spPr bwMode="auto">
          <a:xfrm>
            <a:off x="2071670" y="428604"/>
            <a:ext cx="4429156" cy="5965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etalposuda.ru/files/flib/2149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188" t="12500"/>
          <a:stretch>
            <a:fillRect/>
          </a:stretch>
        </p:blipFill>
        <p:spPr bwMode="auto">
          <a:xfrm>
            <a:off x="928662" y="785794"/>
            <a:ext cx="6691306" cy="5000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babyspeech.ru/wp-content/uploads/2015/10/YcPdz50STO8-300x29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499" b="19827"/>
          <a:stretch>
            <a:fillRect/>
          </a:stretch>
        </p:blipFill>
        <p:spPr bwMode="auto">
          <a:xfrm>
            <a:off x="1928794" y="1428736"/>
            <a:ext cx="4177971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babyspeech.ru/wp-content/uploads/2015/10/YcPdz50STO8-300x29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731025"/>
            <a:ext cx="5303654" cy="5126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день рождени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214290"/>
            <a:ext cx="7810554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kompensaciya-dets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14290"/>
            <a:ext cx="7786741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осуд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214290"/>
            <a:ext cx="7810555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нат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1" y="214290"/>
            <a:ext cx="7810555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ОБИН ЗОН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1" y="214290"/>
            <a:ext cx="7810555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МОРОЗ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214290"/>
            <a:ext cx="7810554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фужеры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1" y="214290"/>
            <a:ext cx="7810555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очтальон Печкин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1" y="214290"/>
            <a:ext cx="7810555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В Панд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1" y="214290"/>
            <a:ext cx="7810555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0</Words>
  <PresentationFormat>Экран (4:3)</PresentationFormat>
  <Paragraphs>0</Paragraphs>
  <Slides>20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78</cp:revision>
  <dcterms:created xsi:type="dcterms:W3CDTF">2016-06-07T04:48:52Z</dcterms:created>
  <dcterms:modified xsi:type="dcterms:W3CDTF">2017-04-25T08:25:32Z</dcterms:modified>
</cp:coreProperties>
</file>