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01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8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793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58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28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086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432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62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95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69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41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BA0DA-E4C3-413F-8E58-183E8530EF46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7081-AFB1-4CF6-953B-B65A2307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38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3200757" y="1130300"/>
            <a:ext cx="4331379" cy="4391456"/>
            <a:chOff x="3200758" y="1130300"/>
            <a:chExt cx="4331378" cy="4391456"/>
          </a:xfrm>
        </p:grpSpPr>
        <p:sp>
          <p:nvSpPr>
            <p:cNvPr id="7" name="Овал 6"/>
            <p:cNvSpPr/>
            <p:nvPr/>
          </p:nvSpPr>
          <p:spPr>
            <a:xfrm rot="18719233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8" name="Овал 7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9" name="Овал 8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10" name="Овал 9"/>
            <p:cNvSpPr/>
            <p:nvPr/>
          </p:nvSpPr>
          <p:spPr>
            <a:xfrm rot="19765972">
              <a:off x="5957336" y="25306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11" name="Овал 10"/>
            <p:cNvSpPr/>
            <p:nvPr/>
          </p:nvSpPr>
          <p:spPr>
            <a:xfrm rot="1173305">
              <a:off x="3200758" y="2641601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13" name="Правильный пятиугольник 12"/>
            <p:cNvSpPr/>
            <p:nvPr/>
          </p:nvSpPr>
          <p:spPr>
            <a:xfrm>
              <a:off x="4751867" y="2705101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961459" y="2936999"/>
              <a:ext cx="952499" cy="1122087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 smtClean="0">
                  <a:solidFill>
                    <a:schemeClr val="tx2">
                      <a:lumMod val="50000"/>
                    </a:schemeClr>
                  </a:solidFill>
                </a:rPr>
                <a:t>25</a:t>
              </a:r>
              <a:endParaRPr lang="ru-RU" sz="36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6" name="Скругленный прямоугольник 15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1141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5"/>
    </mc:Choice>
    <mc:Fallback xmlns="">
      <p:transition spd="slow" advTm="145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50</a:t>
            </a:r>
            <a:endParaRPr lang="ru-RU" sz="4400" dirty="0"/>
          </a:p>
        </p:txBody>
      </p:sp>
      <p:grpSp>
        <p:nvGrpSpPr>
          <p:cNvPr id="4" name="Группа 3"/>
          <p:cNvGrpSpPr/>
          <p:nvPr/>
        </p:nvGrpSpPr>
        <p:grpSpPr>
          <a:xfrm rot="18722854">
            <a:off x="3119720" y="1144865"/>
            <a:ext cx="4331379" cy="4391456"/>
            <a:chOff x="3200757" y="1130300"/>
            <a:chExt cx="4331379" cy="4391456"/>
          </a:xfrm>
        </p:grpSpPr>
        <p:sp>
          <p:nvSpPr>
            <p:cNvPr id="5" name="Овал 4"/>
            <p:cNvSpPr/>
            <p:nvPr/>
          </p:nvSpPr>
          <p:spPr>
            <a:xfrm rot="18719233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6" name="Овал 5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7" name="Овал 6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8" name="Овал 7"/>
            <p:cNvSpPr/>
            <p:nvPr/>
          </p:nvSpPr>
          <p:spPr>
            <a:xfrm rot="19765972">
              <a:off x="5957336" y="2530599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9" name="Овал 8"/>
            <p:cNvSpPr/>
            <p:nvPr/>
          </p:nvSpPr>
          <p:spPr>
            <a:xfrm rot="1173305">
              <a:off x="3200757" y="26416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10" name="Правильный пятиугольник 9"/>
            <p:cNvSpPr/>
            <p:nvPr/>
          </p:nvSpPr>
          <p:spPr>
            <a:xfrm>
              <a:off x="4751867" y="2705100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Овал 10"/>
          <p:cNvSpPr/>
          <p:nvPr/>
        </p:nvSpPr>
        <p:spPr>
          <a:xfrm>
            <a:off x="4961459" y="2936999"/>
            <a:ext cx="952499" cy="11220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25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86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1"/>
    </mc:Choice>
    <mc:Fallback xmlns="">
      <p:transition spd="slow" advTm="109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18</a:t>
            </a:r>
            <a:endParaRPr lang="ru-RU" sz="4400" dirty="0"/>
          </a:p>
        </p:txBody>
      </p:sp>
      <p:grpSp>
        <p:nvGrpSpPr>
          <p:cNvPr id="13" name="Группа 12"/>
          <p:cNvGrpSpPr/>
          <p:nvPr/>
        </p:nvGrpSpPr>
        <p:grpSpPr>
          <a:xfrm rot="1741726">
            <a:off x="3272019" y="1144864"/>
            <a:ext cx="4331379" cy="4391456"/>
            <a:chOff x="3200757" y="1130300"/>
            <a:chExt cx="4331379" cy="4391456"/>
          </a:xfrm>
        </p:grpSpPr>
        <p:sp>
          <p:nvSpPr>
            <p:cNvPr id="14" name="Овал 13"/>
            <p:cNvSpPr/>
            <p:nvPr/>
          </p:nvSpPr>
          <p:spPr>
            <a:xfrm rot="18719233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15" name="Овал 14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16" name="Овал 15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17" name="Овал 16"/>
            <p:cNvSpPr/>
            <p:nvPr/>
          </p:nvSpPr>
          <p:spPr>
            <a:xfrm rot="19765972">
              <a:off x="5957336" y="2530599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18" name="Овал 17"/>
            <p:cNvSpPr/>
            <p:nvPr/>
          </p:nvSpPr>
          <p:spPr>
            <a:xfrm rot="1173305">
              <a:off x="3200757" y="26416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19" name="Правильный пятиугольник 18"/>
            <p:cNvSpPr/>
            <p:nvPr/>
          </p:nvSpPr>
          <p:spPr>
            <a:xfrm>
              <a:off x="4751867" y="2705100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Овал 19"/>
          <p:cNvSpPr/>
          <p:nvPr/>
        </p:nvSpPr>
        <p:spPr>
          <a:xfrm>
            <a:off x="4961459" y="2936999"/>
            <a:ext cx="952499" cy="11220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25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93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0"/>
    </mc:Choice>
    <mc:Fallback xmlns="">
      <p:transition spd="slow" advTm="96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?</a:t>
            </a:r>
            <a:endParaRPr lang="ru-RU" sz="4400" dirty="0"/>
          </a:p>
        </p:txBody>
      </p:sp>
      <p:grpSp>
        <p:nvGrpSpPr>
          <p:cNvPr id="14" name="Группа 13"/>
          <p:cNvGrpSpPr/>
          <p:nvPr/>
        </p:nvGrpSpPr>
        <p:grpSpPr>
          <a:xfrm rot="3645284">
            <a:off x="3424419" y="1144864"/>
            <a:ext cx="4331379" cy="4391456"/>
            <a:chOff x="3200757" y="1130300"/>
            <a:chExt cx="4331379" cy="4391456"/>
          </a:xfrm>
        </p:grpSpPr>
        <p:sp>
          <p:nvSpPr>
            <p:cNvPr id="15" name="Овал 14"/>
            <p:cNvSpPr/>
            <p:nvPr/>
          </p:nvSpPr>
          <p:spPr>
            <a:xfrm rot="18719233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16" name="Овал 15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17" name="Овал 16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18" name="Овал 17"/>
            <p:cNvSpPr/>
            <p:nvPr/>
          </p:nvSpPr>
          <p:spPr>
            <a:xfrm rot="19765972">
              <a:off x="5957336" y="2530599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19" name="Овал 18"/>
            <p:cNvSpPr/>
            <p:nvPr/>
          </p:nvSpPr>
          <p:spPr>
            <a:xfrm rot="1173305">
              <a:off x="3200757" y="26416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20" name="Правильный пятиугольник 19"/>
            <p:cNvSpPr/>
            <p:nvPr/>
          </p:nvSpPr>
          <p:spPr>
            <a:xfrm>
              <a:off x="4751867" y="2705100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Овал 20"/>
          <p:cNvSpPr/>
          <p:nvPr/>
        </p:nvSpPr>
        <p:spPr>
          <a:xfrm>
            <a:off x="4961459" y="2936999"/>
            <a:ext cx="952499" cy="11220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25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3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4"/>
    </mc:Choice>
    <mc:Fallback xmlns="">
      <p:transition spd="slow" advTm="102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</a:t>
            </a:r>
            <a:endParaRPr lang="ru-RU" sz="4400" dirty="0"/>
          </a:p>
        </p:txBody>
      </p:sp>
      <p:grpSp>
        <p:nvGrpSpPr>
          <p:cNvPr id="17" name="Группа 16"/>
          <p:cNvGrpSpPr/>
          <p:nvPr/>
        </p:nvGrpSpPr>
        <p:grpSpPr>
          <a:xfrm rot="5400000">
            <a:off x="3499939" y="1302316"/>
            <a:ext cx="4331380" cy="4391456"/>
            <a:chOff x="3200756" y="1130300"/>
            <a:chExt cx="4331380" cy="4391456"/>
          </a:xfrm>
        </p:grpSpPr>
        <p:sp>
          <p:nvSpPr>
            <p:cNvPr id="18" name="Овал 17"/>
            <p:cNvSpPr/>
            <p:nvPr/>
          </p:nvSpPr>
          <p:spPr>
            <a:xfrm rot="18719233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19" name="Овал 18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20" name="Овал 19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21" name="Овал 20"/>
            <p:cNvSpPr/>
            <p:nvPr/>
          </p:nvSpPr>
          <p:spPr>
            <a:xfrm rot="19765972">
              <a:off x="5957336" y="2530599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22" name="Овал 21"/>
            <p:cNvSpPr/>
            <p:nvPr/>
          </p:nvSpPr>
          <p:spPr>
            <a:xfrm rot="1173305">
              <a:off x="3200756" y="2641602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23" name="Правильный пятиугольник 22"/>
            <p:cNvSpPr/>
            <p:nvPr/>
          </p:nvSpPr>
          <p:spPr>
            <a:xfrm>
              <a:off x="4751867" y="2705100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Овал 23"/>
          <p:cNvSpPr/>
          <p:nvPr/>
        </p:nvSpPr>
        <p:spPr>
          <a:xfrm>
            <a:off x="4961459" y="2936999"/>
            <a:ext cx="952499" cy="11220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25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14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2"/>
    </mc:Choice>
    <mc:Fallback xmlns="">
      <p:transition spd="slow" advTm="95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?</a:t>
            </a:r>
            <a:endParaRPr lang="ru-RU" sz="4400" dirty="0"/>
          </a:p>
        </p:txBody>
      </p:sp>
      <p:grpSp>
        <p:nvGrpSpPr>
          <p:cNvPr id="6" name="Группа 5"/>
          <p:cNvGrpSpPr/>
          <p:nvPr/>
        </p:nvGrpSpPr>
        <p:grpSpPr>
          <a:xfrm rot="7602826">
            <a:off x="3436438" y="1302313"/>
            <a:ext cx="4331379" cy="4391456"/>
            <a:chOff x="3200757" y="1130300"/>
            <a:chExt cx="4331379" cy="4391456"/>
          </a:xfrm>
        </p:grpSpPr>
        <p:sp>
          <p:nvSpPr>
            <p:cNvPr id="7" name="Овал 6"/>
            <p:cNvSpPr/>
            <p:nvPr/>
          </p:nvSpPr>
          <p:spPr>
            <a:xfrm rot="18719233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8" name="Овал 7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9" name="Овал 8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10" name="Овал 9"/>
            <p:cNvSpPr/>
            <p:nvPr/>
          </p:nvSpPr>
          <p:spPr>
            <a:xfrm rot="19765972">
              <a:off x="5957336" y="2530599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11" name="Овал 10"/>
            <p:cNvSpPr/>
            <p:nvPr/>
          </p:nvSpPr>
          <p:spPr>
            <a:xfrm rot="1173305">
              <a:off x="3200757" y="26416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12" name="Правильный пятиугольник 11"/>
            <p:cNvSpPr/>
            <p:nvPr/>
          </p:nvSpPr>
          <p:spPr>
            <a:xfrm>
              <a:off x="4751867" y="2705100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Овал 12"/>
          <p:cNvSpPr/>
          <p:nvPr/>
        </p:nvSpPr>
        <p:spPr>
          <a:xfrm>
            <a:off x="4961459" y="2936999"/>
            <a:ext cx="952499" cy="11220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25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9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8"/>
    </mc:Choice>
    <mc:Fallback xmlns="">
      <p:transition spd="slow" advTm="96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29</a:t>
            </a:r>
            <a:endParaRPr lang="ru-RU" sz="4400" dirty="0"/>
          </a:p>
        </p:txBody>
      </p:sp>
      <p:grpSp>
        <p:nvGrpSpPr>
          <p:cNvPr id="4" name="Группа 3"/>
          <p:cNvGrpSpPr/>
          <p:nvPr/>
        </p:nvGrpSpPr>
        <p:grpSpPr>
          <a:xfrm rot="9651392">
            <a:off x="3385638" y="1417913"/>
            <a:ext cx="4331379" cy="4391456"/>
            <a:chOff x="3200757" y="1130300"/>
            <a:chExt cx="4331379" cy="4391456"/>
          </a:xfrm>
        </p:grpSpPr>
        <p:sp>
          <p:nvSpPr>
            <p:cNvPr id="5" name="Овал 4"/>
            <p:cNvSpPr/>
            <p:nvPr/>
          </p:nvSpPr>
          <p:spPr>
            <a:xfrm rot="18719233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6" name="Овал 5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7" name="Овал 6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8" name="Овал 7"/>
            <p:cNvSpPr/>
            <p:nvPr/>
          </p:nvSpPr>
          <p:spPr>
            <a:xfrm rot="19765972">
              <a:off x="5957336" y="2530599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9" name="Овал 8"/>
            <p:cNvSpPr/>
            <p:nvPr/>
          </p:nvSpPr>
          <p:spPr>
            <a:xfrm rot="11948608">
              <a:off x="3200757" y="26416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10" name="Правильный пятиугольник 9"/>
            <p:cNvSpPr/>
            <p:nvPr/>
          </p:nvSpPr>
          <p:spPr>
            <a:xfrm>
              <a:off x="4751867" y="2705100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Овал 10"/>
          <p:cNvSpPr/>
          <p:nvPr/>
        </p:nvSpPr>
        <p:spPr>
          <a:xfrm>
            <a:off x="4961459" y="2936999"/>
            <a:ext cx="952499" cy="11220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25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56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4"/>
    </mc:Choice>
    <mc:Fallback xmlns="">
      <p:transition spd="slow" advTm="102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?</a:t>
            </a:r>
            <a:endParaRPr lang="ru-RU" sz="4400" dirty="0"/>
          </a:p>
        </p:txBody>
      </p:sp>
      <p:grpSp>
        <p:nvGrpSpPr>
          <p:cNvPr id="4" name="Группа 3"/>
          <p:cNvGrpSpPr/>
          <p:nvPr/>
        </p:nvGrpSpPr>
        <p:grpSpPr>
          <a:xfrm rot="11940698">
            <a:off x="3272019" y="1506814"/>
            <a:ext cx="4331379" cy="4391456"/>
            <a:chOff x="3200757" y="1130300"/>
            <a:chExt cx="4331379" cy="4391456"/>
          </a:xfrm>
        </p:grpSpPr>
        <p:sp>
          <p:nvSpPr>
            <p:cNvPr id="5" name="Овал 4"/>
            <p:cNvSpPr/>
            <p:nvPr/>
          </p:nvSpPr>
          <p:spPr>
            <a:xfrm rot="18719233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6" name="Овал 5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7" name="Овал 6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8" name="Овал 7"/>
            <p:cNvSpPr/>
            <p:nvPr/>
          </p:nvSpPr>
          <p:spPr>
            <a:xfrm rot="19765972">
              <a:off x="5957336" y="2530599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9" name="Овал 8"/>
            <p:cNvSpPr/>
            <p:nvPr/>
          </p:nvSpPr>
          <p:spPr>
            <a:xfrm rot="1173305">
              <a:off x="3200757" y="26416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10" name="Правильный пятиугольник 9"/>
            <p:cNvSpPr/>
            <p:nvPr/>
          </p:nvSpPr>
          <p:spPr>
            <a:xfrm>
              <a:off x="4751867" y="2705100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Овал 10"/>
          <p:cNvSpPr/>
          <p:nvPr/>
        </p:nvSpPr>
        <p:spPr>
          <a:xfrm>
            <a:off x="4961459" y="2936999"/>
            <a:ext cx="952499" cy="11220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25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53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0"/>
    </mc:Choice>
    <mc:Fallback xmlns="">
      <p:transition spd="slow" advTm="108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22</a:t>
            </a:r>
            <a:endParaRPr lang="ru-RU" sz="4400" dirty="0"/>
          </a:p>
        </p:txBody>
      </p:sp>
      <p:grpSp>
        <p:nvGrpSpPr>
          <p:cNvPr id="4" name="Группа 3"/>
          <p:cNvGrpSpPr/>
          <p:nvPr/>
        </p:nvGrpSpPr>
        <p:grpSpPr>
          <a:xfrm rot="13870142">
            <a:off x="3170419" y="1417913"/>
            <a:ext cx="4331379" cy="4391456"/>
            <a:chOff x="3200757" y="1130300"/>
            <a:chExt cx="4331379" cy="4391456"/>
          </a:xfrm>
        </p:grpSpPr>
        <p:sp>
          <p:nvSpPr>
            <p:cNvPr id="5" name="Овал 4"/>
            <p:cNvSpPr/>
            <p:nvPr/>
          </p:nvSpPr>
          <p:spPr>
            <a:xfrm rot="8005115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6" name="Овал 5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7" name="Овал 6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8" name="Овал 7"/>
            <p:cNvSpPr/>
            <p:nvPr/>
          </p:nvSpPr>
          <p:spPr>
            <a:xfrm rot="19765972">
              <a:off x="5957336" y="2530599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9" name="Овал 8"/>
            <p:cNvSpPr/>
            <p:nvPr/>
          </p:nvSpPr>
          <p:spPr>
            <a:xfrm rot="1173305">
              <a:off x="3200757" y="26416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10" name="Правильный пятиугольник 9"/>
            <p:cNvSpPr/>
            <p:nvPr/>
          </p:nvSpPr>
          <p:spPr>
            <a:xfrm>
              <a:off x="4751867" y="2705100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Овал 10"/>
          <p:cNvSpPr/>
          <p:nvPr/>
        </p:nvSpPr>
        <p:spPr>
          <a:xfrm>
            <a:off x="4961459" y="2936999"/>
            <a:ext cx="952499" cy="11220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25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6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"/>
    </mc:Choice>
    <mc:Fallback xmlns="">
      <p:transition spd="slow" advTm="111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3321" y="3340593"/>
            <a:ext cx="1376979" cy="546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934233" y="2878691"/>
            <a:ext cx="1511300" cy="14699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?</a:t>
            </a:r>
            <a:endParaRPr lang="ru-RU" sz="4400" dirty="0"/>
          </a:p>
        </p:txBody>
      </p:sp>
      <p:grpSp>
        <p:nvGrpSpPr>
          <p:cNvPr id="4" name="Группа 3"/>
          <p:cNvGrpSpPr/>
          <p:nvPr/>
        </p:nvGrpSpPr>
        <p:grpSpPr>
          <a:xfrm rot="16200000">
            <a:off x="3145120" y="1302314"/>
            <a:ext cx="4331379" cy="4391456"/>
            <a:chOff x="3200757" y="1130300"/>
            <a:chExt cx="4331379" cy="4391456"/>
          </a:xfrm>
        </p:grpSpPr>
        <p:sp>
          <p:nvSpPr>
            <p:cNvPr id="5" name="Овал 4"/>
            <p:cNvSpPr/>
            <p:nvPr/>
          </p:nvSpPr>
          <p:spPr>
            <a:xfrm rot="18719233">
              <a:off x="3621567" y="426073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-3</a:t>
              </a:r>
              <a:endParaRPr lang="ru-RU" sz="4400" dirty="0"/>
            </a:p>
          </p:txBody>
        </p:sp>
        <p:sp>
          <p:nvSpPr>
            <p:cNvPr id="6" name="Овал 5"/>
            <p:cNvSpPr/>
            <p:nvPr/>
          </p:nvSpPr>
          <p:spPr>
            <a:xfrm rot="2745885">
              <a:off x="5622102" y="4327956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*2</a:t>
              </a:r>
              <a:endParaRPr lang="ru-RU" sz="4400" dirty="0"/>
            </a:p>
          </p:txBody>
        </p:sp>
        <p:sp>
          <p:nvSpPr>
            <p:cNvPr id="7" name="Овал 6"/>
            <p:cNvSpPr/>
            <p:nvPr/>
          </p:nvSpPr>
          <p:spPr>
            <a:xfrm rot="16200000">
              <a:off x="4624867" y="15113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:5</a:t>
              </a:r>
              <a:endParaRPr lang="ru-RU" sz="4400" dirty="0"/>
            </a:p>
          </p:txBody>
        </p:sp>
        <p:sp>
          <p:nvSpPr>
            <p:cNvPr id="8" name="Овал 7"/>
            <p:cNvSpPr/>
            <p:nvPr/>
          </p:nvSpPr>
          <p:spPr>
            <a:xfrm rot="19765972">
              <a:off x="5957336" y="2530599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-7</a:t>
              </a:r>
              <a:endParaRPr lang="ru-RU" sz="4400" dirty="0"/>
            </a:p>
          </p:txBody>
        </p:sp>
        <p:sp>
          <p:nvSpPr>
            <p:cNvPr id="9" name="Овал 8"/>
            <p:cNvSpPr/>
            <p:nvPr/>
          </p:nvSpPr>
          <p:spPr>
            <a:xfrm rot="1173305">
              <a:off x="3200757" y="2641600"/>
              <a:ext cx="1574800" cy="8128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/>
                <a:t>+4</a:t>
              </a:r>
              <a:endParaRPr lang="ru-RU" sz="4400" dirty="0"/>
            </a:p>
          </p:txBody>
        </p:sp>
        <p:sp>
          <p:nvSpPr>
            <p:cNvPr id="10" name="Правильный пятиугольник 9"/>
            <p:cNvSpPr/>
            <p:nvPr/>
          </p:nvSpPr>
          <p:spPr>
            <a:xfrm>
              <a:off x="4751867" y="2705100"/>
              <a:ext cx="1320800" cy="1460500"/>
            </a:xfrm>
            <a:prstGeom prst="pentag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Овал 10"/>
          <p:cNvSpPr/>
          <p:nvPr/>
        </p:nvSpPr>
        <p:spPr>
          <a:xfrm>
            <a:off x="4961459" y="2936999"/>
            <a:ext cx="952499" cy="11220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25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38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0"/>
    </mc:Choice>
    <mc:Fallback xmlns="">
      <p:transition spd="slow" advTm="116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130</Words>
  <Application>Microsoft Office PowerPoint</Application>
  <PresentationFormat>Широкоэкранный</PresentationFormat>
  <Paragraphs>80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11</cp:revision>
  <dcterms:created xsi:type="dcterms:W3CDTF">2016-11-17T09:35:42Z</dcterms:created>
  <dcterms:modified xsi:type="dcterms:W3CDTF">2017-06-02T08:06:14Z</dcterms:modified>
</cp:coreProperties>
</file>