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1"/>
  </p:handoutMasterIdLst>
  <p:sldIdLst>
    <p:sldId id="256" r:id="rId5"/>
    <p:sldId id="260" r:id="rId6"/>
    <p:sldId id="264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4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val="12486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12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4.png"/><Relationship Id="rId5" Type="http://schemas.openxmlformats.org/officeDocument/2006/relationships/image" Target="../media/image15.png"/><Relationship Id="rId15" Type="http://schemas.openxmlformats.org/officeDocument/2006/relationships/image" Target="../media/image23.png"/><Relationship Id="rId10" Type="http://schemas.openxmlformats.org/officeDocument/2006/relationships/image" Target="../media/image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5.png"/><Relationship Id="rId3" Type="http://schemas.openxmlformats.org/officeDocument/2006/relationships/image" Target="../media/image18.png"/><Relationship Id="rId7" Type="http://schemas.openxmlformats.org/officeDocument/2006/relationships/image" Target="../media/image12.png"/><Relationship Id="rId12" Type="http://schemas.openxmlformats.org/officeDocument/2006/relationships/image" Target="../media/image11.png"/><Relationship Id="rId2" Type="http://schemas.openxmlformats.org/officeDocument/2006/relationships/image" Target="../media/image15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4.png"/><Relationship Id="rId5" Type="http://schemas.openxmlformats.org/officeDocument/2006/relationships/image" Target="../media/image4.png"/><Relationship Id="rId15" Type="http://schemas.openxmlformats.org/officeDocument/2006/relationships/image" Target="../media/image27.png"/><Relationship Id="rId10" Type="http://schemas.openxmlformats.org/officeDocument/2006/relationships/image" Target="../media/image6.png"/><Relationship Id="rId4" Type="http://schemas.openxmlformats.org/officeDocument/2006/relationships/image" Target="../media/image22.png"/><Relationship Id="rId9" Type="http://schemas.openxmlformats.org/officeDocument/2006/relationships/image" Target="../media/image9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17" Type="http://schemas.openxmlformats.org/officeDocument/2006/relationships/image" Target="../media/image32.jpeg"/><Relationship Id="rId2" Type="http://schemas.openxmlformats.org/officeDocument/2006/relationships/image" Target="../media/image2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5" Type="http://schemas.openxmlformats.org/officeDocument/2006/relationships/image" Target="../media/image30.png"/><Relationship Id="rId10" Type="http://schemas.openxmlformats.org/officeDocument/2006/relationships/image" Target="../media/image3.png"/><Relationship Id="rId4" Type="http://schemas.openxmlformats.org/officeDocument/2006/relationships/image" Target="../media/image22.png"/><Relationship Id="rId9" Type="http://schemas.openxmlformats.org/officeDocument/2006/relationships/image" Target="../media/image2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8.jpe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12" Type="http://schemas.openxmlformats.org/officeDocument/2006/relationships/image" Target="../media/image3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36.png"/><Relationship Id="rId5" Type="http://schemas.openxmlformats.org/officeDocument/2006/relationships/image" Target="../media/image7.png"/><Relationship Id="rId10" Type="http://schemas.openxmlformats.org/officeDocument/2006/relationships/image" Target="../media/image35.jpeg"/><Relationship Id="rId4" Type="http://schemas.openxmlformats.org/officeDocument/2006/relationships/image" Target="../media/image33.png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5.png"/><Relationship Id="rId7" Type="http://schemas.openxmlformats.org/officeDocument/2006/relationships/image" Target="../media/image23.png"/><Relationship Id="rId12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7.png"/><Relationship Id="rId5" Type="http://schemas.openxmlformats.org/officeDocument/2006/relationships/image" Target="../media/image18.png"/><Relationship Id="rId10" Type="http://schemas.openxmlformats.org/officeDocument/2006/relationships/image" Target="../media/image12.png"/><Relationship Id="rId4" Type="http://schemas.openxmlformats.org/officeDocument/2006/relationships/image" Target="../media/image16.png"/><Relationship Id="rId9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9666" y="1107661"/>
            <a:ext cx="9822988" cy="2967134"/>
          </a:xfrm>
        </p:spPr>
        <p:txBody>
          <a:bodyPr>
            <a:normAutofit/>
          </a:bodyPr>
          <a:lstStyle/>
          <a:p>
            <a:r>
              <a:rPr lang="en-US" sz="9600" dirty="0" smtClean="0"/>
              <a:t>           </a:t>
            </a:r>
            <a:r>
              <a:rPr lang="en-US" sz="9600" b="1" dirty="0" smtClean="0"/>
              <a:t>School</a:t>
            </a:r>
            <a:r>
              <a:rPr lang="en-US" sz="9600" dirty="0"/>
              <a:t> </a:t>
            </a:r>
            <a:endParaRPr lang="en-US" sz="9600" dirty="0"/>
          </a:p>
        </p:txBody>
      </p:sp>
      <p:pic>
        <p:nvPicPr>
          <p:cNvPr id="1026" name="Picture 2" descr="Картинки по запросу irjk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66" y="990169"/>
            <a:ext cx="4671438" cy="320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28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738" y="0"/>
            <a:ext cx="7059344" cy="2413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512561" y="271801"/>
            <a:ext cx="677073" cy="70278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99" y="2745542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540" y="5023538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" y="4397532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447747" y="3189210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375959" y="148708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3503478" y="5942357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3728017" y="5700137"/>
            <a:ext cx="590056" cy="631464"/>
          </a:xfrm>
          <a:prstGeom prst="rect">
            <a:avLst/>
          </a:prstGeom>
        </p:spPr>
      </p:pic>
      <p:sp>
        <p:nvSpPr>
          <p:cNvPr id="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387560" y="791251"/>
            <a:ext cx="5022343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5400" b="1" i="1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S</a:t>
            </a:r>
            <a:r>
              <a:rPr kumimoji="0" lang="ru-RU" altLang="ru-RU" sz="5400" b="1" i="1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chool</a:t>
            </a:r>
            <a:r>
              <a:rPr kumimoji="0" lang="ru-RU" altLang="ru-RU" sz="5400" b="1" i="1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 </a:t>
            </a:r>
            <a:r>
              <a:rPr kumimoji="0" lang="ru-RU" altLang="ru-RU" sz="5400" b="1" i="1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items</a:t>
            </a:r>
            <a:r>
              <a:rPr kumimoji="0" lang="ru-RU" alt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5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4882" y="5673463"/>
            <a:ext cx="2721458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</a:rPr>
              <a:t>   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</a:rPr>
              <a:t>Pencil</a:t>
            </a:r>
            <a:endParaRPr lang="ru-RU" sz="3200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</a:rPr>
              <a:t>(карандаш)         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5822" y="4690132"/>
            <a:ext cx="2271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Backpack</a:t>
            </a:r>
            <a:endParaRPr lang="ru-RU" sz="2800" b="1" dirty="0" smtClean="0">
              <a:solidFill>
                <a:schemeClr val="accent2"/>
              </a:solidFill>
              <a:latin typeface="Century Gothic" panose="020B0502020202020204" pitchFamily="34" charset="0"/>
            </a:endParaRPr>
          </a:p>
          <a:p>
            <a:r>
              <a:rPr lang="ru-RU" sz="2800" b="1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(рюкзак)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72" y="2468720"/>
            <a:ext cx="19559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Ruler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(линейка)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12608" y="4421426"/>
            <a:ext cx="1340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Pen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(ручка)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50227" y="74080"/>
            <a:ext cx="181331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note-book </a:t>
            </a: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29128" y="2047072"/>
            <a:ext cx="140455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rubber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ластик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923674" y="4610986"/>
            <a:ext cx="17171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paintbrush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41858" y="2728916"/>
            <a:ext cx="18293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crayons </a:t>
            </a:r>
            <a:endParaRPr lang="ru-RU" sz="2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краски для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78601" y="3118993"/>
            <a:ext cx="14855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compass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циркуль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Content="1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1131472" y="2222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531" y="4957815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1077079" y="54907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7" y="621780"/>
            <a:ext cx="881415" cy="59595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1376579" y="6143717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383465" y="6361192"/>
            <a:ext cx="590056" cy="63146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167466" y="5609617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" y="16378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11252761" y="593672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1216592" y="1040405"/>
            <a:ext cx="684008" cy="86858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46125" y="-25558"/>
            <a:ext cx="735724" cy="874636"/>
          </a:xfrm>
          <a:prstGeom prst="rect">
            <a:avLst/>
          </a:prstGeom>
        </p:spPr>
      </p:pic>
      <p:pic>
        <p:nvPicPr>
          <p:cNvPr id="6146" name="Picture 2" descr="Картинки по запросу учитель рисунок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9" y="1376589"/>
            <a:ext cx="2186323" cy="267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91312" y="43898"/>
            <a:ext cx="18459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3" name="Picture 9" descr="Картинки по запросу директор школы клипарт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298" y="1105811"/>
            <a:ext cx="3283084" cy="299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383083" y="582227"/>
            <a:ext cx="179087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Headmaster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5" name="Picture 11" descr="Картинки по запросу директор школы клипарт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898" y="1376589"/>
            <a:ext cx="2978633" cy="2638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071177" y="341497"/>
            <a:ext cx="2219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librarian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библиотекарь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7" name="Picture 13" descr="Картинки по запросу ученик рисунок без фона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52" y="4048337"/>
            <a:ext cx="2735217" cy="268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278520" y="4976406"/>
            <a:ext cx="1856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Pupil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63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Content="1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116" y="295100"/>
            <a:ext cx="5410360" cy="184973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309396" y="1563130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-260905" y="3134466"/>
            <a:ext cx="2132823" cy="192711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8472470" y="362157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268443" y="2355139"/>
            <a:ext cx="716253" cy="95500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1295971" y="867714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161481" y="1111029"/>
            <a:ext cx="684581" cy="732622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0934">
            <a:off x="10170632" y="4611037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673" y="698942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8" y="2540094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126612" y="315555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340677" y="2089538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2203113" y="356340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5131" y="145290"/>
            <a:ext cx="926919" cy="89154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099">
            <a:off x="-7713" y="6119698"/>
            <a:ext cx="916553" cy="619715"/>
          </a:xfrm>
          <a:prstGeom prst="rect">
            <a:avLst/>
          </a:prstGeom>
        </p:spPr>
      </p:pic>
      <p:sp>
        <p:nvSpPr>
          <p:cNvPr id="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622496" y="772902"/>
            <a:ext cx="4520468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54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sz="5400" b="1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chool</a:t>
            </a:r>
            <a:r>
              <a:rPr kumimoji="0" lang="ru-RU" altLang="ru-RU" sz="54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5400" b="1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lessons</a:t>
            </a:r>
            <a:r>
              <a:rPr lang="en-US" altLang="ru-RU" sz="5400" b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5" name="Picture 3" descr="Картинки по запросу школьные уроки на английском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438" y="2065534"/>
            <a:ext cx="8625289" cy="4620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66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Content="1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22981" y="2699895"/>
            <a:ext cx="876306" cy="8641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1313167" y="480475"/>
            <a:ext cx="620897" cy="6444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-52294" y="39599"/>
            <a:ext cx="1265213" cy="114318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633" y="5868622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250794" y="1366298"/>
            <a:ext cx="839982" cy="111997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9722">
            <a:off x="9356538" y="6082650"/>
            <a:ext cx="868971" cy="103304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3088">
            <a:off x="1012415" y="5778413"/>
            <a:ext cx="824339" cy="831901"/>
          </a:xfrm>
          <a:prstGeom prst="rect">
            <a:avLst/>
          </a:prstGeom>
        </p:spPr>
      </p:pic>
      <p:pic>
        <p:nvPicPr>
          <p:cNvPr id="4098" name="Picture 2" descr="Картинки по запросу класс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482" y="246569"/>
            <a:ext cx="2533744" cy="202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27222" y="757619"/>
            <a:ext cx="20201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Examination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экзамен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0" name="Picture 4" descr="Картинки по запросу класс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09" y="2478872"/>
            <a:ext cx="2394665" cy="249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4374" y="2922362"/>
            <a:ext cx="2289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Lesson</a:t>
            </a:r>
            <a:endParaRPr lang="ru-RU" sz="2800" b="1" i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Урок, занятие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2" name="Picture 6" descr="Картинки по запросу класс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236" y="2099666"/>
            <a:ext cx="2623220" cy="26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82352" y="2769990"/>
            <a:ext cx="205697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Break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перемена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4" name="Picture 8" descr="Похожее изображение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72" y="267746"/>
            <a:ext cx="2396104" cy="180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121976" y="659013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Holiday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каникулы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6" name="Picture 10" descr="Похожее изображение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374" y="4463598"/>
            <a:ext cx="2228966" cy="235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01236" y="5130053"/>
            <a:ext cx="2258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homework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домашнее задание.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8" name="Picture 12" descr="Похожее изображение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966" y="4288366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114187" y="4549005"/>
            <a:ext cx="19207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Blackboard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Классная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доска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9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Content="1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814364" y="-125598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281" y="173151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110" y="110119"/>
            <a:ext cx="899883" cy="7646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6313" y="6180946"/>
            <a:ext cx="864879" cy="76878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-104677" y="108067"/>
            <a:ext cx="842654" cy="79679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1307508" y="818165"/>
            <a:ext cx="696731" cy="74562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10198747" y="85984"/>
            <a:ext cx="1031290" cy="6752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0258" y="34170"/>
            <a:ext cx="6247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rgbClr val="B153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Crossword puzzle "School"</a:t>
            </a:r>
            <a:endParaRPr lang="en-US" sz="4000" b="1" i="0" dirty="0">
              <a:solidFill>
                <a:srgbClr val="B1532E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артинки по запросу кроссворд на тему школа на англ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34" y="808021"/>
            <a:ext cx="10277359" cy="577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161995" y="4676546"/>
            <a:ext cx="672616" cy="85411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3389689" y="6163762"/>
            <a:ext cx="1093134" cy="7391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697760" y="5395165"/>
            <a:ext cx="1443695" cy="13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6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14:window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A68992-FB01-46EC-96E7-BA7DDB88A2F3}" vid="{769D90C4-29B9-4898-92B2-6141D005D6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231DFE-ADDA-40FD-A6A5-EFD850C1BD29}">
  <ds:schemaRefs>
    <ds:schemaRef ds:uri="http://www.w3.org/XML/1998/namespace"/>
    <ds:schemaRef ds:uri="http://purl.org/dc/elements/1.1/"/>
    <ds:schemaRef ds:uri="http://schemas.microsoft.com/office/2006/metadata/properties"/>
    <ds:schemaRef ds:uri="6ee78bd2-4339-4042-adc0-bcc646419980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2547570a-e5f4-4946-a4c3-82580e42479e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со школьными принадлежностями</Template>
  <TotalTime>0</TotalTime>
  <Words>68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Arial</vt:lpstr>
      <vt:lpstr>Calibri</vt:lpstr>
      <vt:lpstr>Calibri Light</vt:lpstr>
      <vt:lpstr>Century Gothic</vt:lpstr>
      <vt:lpstr>Comic Sans MS</vt:lpstr>
      <vt:lpstr>inherit</vt:lpstr>
      <vt:lpstr>Times New Roman</vt:lpstr>
      <vt:lpstr>Тема Office</vt:lpstr>
      <vt:lpstr>           School </vt:lpstr>
      <vt:lpstr>School items </vt:lpstr>
      <vt:lpstr>Презентация PowerPoint</vt:lpstr>
      <vt:lpstr>School lessons.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2017-05-12T14:34:37Z</dcterms:created>
  <dcterms:modified xsi:type="dcterms:W3CDTF">2017-05-12T15:35:45Z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