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39DB3-2C4E-4717-9E78-0655D77C46C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2F609-361C-4969-9E20-D883F2ABB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Склонение имён существительных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2">
                    <a:lumMod val="75000"/>
                  </a:schemeClr>
                </a:solidFill>
              </a:rPr>
              <a:t>3 класс</a:t>
            </a:r>
            <a:endParaRPr lang="ru-RU" sz="31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7272366" cy="923916"/>
          </a:xfrm>
        </p:spPr>
        <p:txBody>
          <a:bodyPr>
            <a:normAutofit/>
          </a:bodyPr>
          <a:lstStyle/>
          <a:p>
            <a:pPr algn="r"/>
            <a:r>
              <a:rPr lang="ru-RU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МБОУ ЕСОШ №1</a:t>
            </a:r>
          </a:p>
          <a:p>
            <a:pPr algn="r"/>
            <a:r>
              <a:rPr lang="ru-RU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Кравцун М.Г.</a:t>
            </a:r>
          </a:p>
          <a:p>
            <a:pPr algn="r"/>
            <a:r>
              <a:rPr lang="ru-RU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Учитель начальных классов</a:t>
            </a:r>
            <a:endParaRPr lang="ru-RU" sz="16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Спишите, вставив пропущенные буквы.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На </a:t>
            </a:r>
            <a:r>
              <a:rPr lang="ru-RU" b="1" i="1" dirty="0" err="1"/>
              <a:t>лошад</a:t>
            </a:r>
            <a:r>
              <a:rPr lang="ru-RU" b="1" i="1" dirty="0"/>
              <a:t>.. </a:t>
            </a:r>
            <a:r>
              <a:rPr lang="ru-RU" b="1" i="1" dirty="0" smtClean="0"/>
              <a:t>,   на </a:t>
            </a:r>
            <a:r>
              <a:rPr lang="ru-RU" b="1" i="1" dirty="0" err="1"/>
              <a:t>лошадк</a:t>
            </a:r>
            <a:r>
              <a:rPr lang="ru-RU" b="1" i="1" dirty="0"/>
              <a:t>.. , </a:t>
            </a:r>
            <a:r>
              <a:rPr lang="ru-RU" b="1" i="1" dirty="0" smtClean="0"/>
              <a:t>  на </a:t>
            </a:r>
            <a:r>
              <a:rPr lang="ru-RU" b="1" i="1" dirty="0" err="1"/>
              <a:t>постельк</a:t>
            </a:r>
            <a:r>
              <a:rPr lang="ru-RU" b="1" i="1" dirty="0"/>
              <a:t>.. </a:t>
            </a:r>
          </a:p>
          <a:p>
            <a:pPr>
              <a:buNone/>
            </a:pPr>
            <a:r>
              <a:rPr lang="ru-RU" b="1" i="1" dirty="0" smtClean="0"/>
              <a:t>на </a:t>
            </a:r>
            <a:r>
              <a:rPr lang="ru-RU" b="1" i="1" dirty="0" err="1"/>
              <a:t>постел</a:t>
            </a:r>
            <a:r>
              <a:rPr lang="ru-RU" b="1" i="1" dirty="0"/>
              <a:t>.. , </a:t>
            </a:r>
            <a:r>
              <a:rPr lang="ru-RU" b="1" i="1" dirty="0" smtClean="0"/>
              <a:t>  в </a:t>
            </a:r>
            <a:r>
              <a:rPr lang="ru-RU" b="1" i="1" dirty="0" err="1"/>
              <a:t>колыбельк</a:t>
            </a:r>
            <a:r>
              <a:rPr lang="ru-RU" b="1" i="1" dirty="0"/>
              <a:t>.. , </a:t>
            </a:r>
            <a:r>
              <a:rPr lang="ru-RU" b="1" i="1" dirty="0" smtClean="0"/>
              <a:t>  в </a:t>
            </a:r>
            <a:r>
              <a:rPr lang="ru-RU" b="1" i="1" dirty="0" err="1"/>
              <a:t>колыбел</a:t>
            </a:r>
            <a:r>
              <a:rPr lang="ru-RU" b="1" i="1" dirty="0"/>
              <a:t>.. , 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о </a:t>
            </a:r>
            <a:r>
              <a:rPr lang="ru-RU" b="1" i="1" dirty="0" err="1"/>
              <a:t>медальк</a:t>
            </a:r>
            <a:r>
              <a:rPr lang="ru-RU" b="1" i="1" dirty="0"/>
              <a:t>.. </a:t>
            </a:r>
            <a:r>
              <a:rPr lang="ru-RU" b="1" i="1" dirty="0" smtClean="0"/>
              <a:t>,   </a:t>
            </a:r>
            <a:r>
              <a:rPr lang="ru-RU" b="1" i="1" dirty="0"/>
              <a:t>о </a:t>
            </a:r>
            <a:r>
              <a:rPr lang="ru-RU" b="1" i="1" dirty="0" err="1"/>
              <a:t>медал</a:t>
            </a:r>
            <a:r>
              <a:rPr lang="ru-RU" b="1" i="1" dirty="0"/>
              <a:t>.. </a:t>
            </a:r>
            <a:r>
              <a:rPr lang="ru-RU" b="1" i="1" dirty="0" smtClean="0"/>
              <a:t>,   </a:t>
            </a:r>
            <a:r>
              <a:rPr lang="ru-RU" b="1" i="1" dirty="0"/>
              <a:t>к </a:t>
            </a:r>
            <a:r>
              <a:rPr lang="ru-RU" b="1" i="1" dirty="0" err="1"/>
              <a:t>ёлк</a:t>
            </a:r>
            <a:r>
              <a:rPr lang="ru-RU" b="1" i="1" dirty="0"/>
              <a:t>.. </a:t>
            </a:r>
            <a:r>
              <a:rPr lang="ru-RU" b="1" i="1" dirty="0" smtClean="0"/>
              <a:t>,   </a:t>
            </a:r>
            <a:r>
              <a:rPr lang="ru-RU" b="1" i="1" dirty="0"/>
              <a:t>к ел.. </a:t>
            </a:r>
            <a:r>
              <a:rPr lang="ru-RU" b="1" i="1" dirty="0" smtClean="0"/>
              <a:t>,</a:t>
            </a:r>
          </a:p>
          <a:p>
            <a:pPr>
              <a:buNone/>
            </a:pPr>
            <a:r>
              <a:rPr lang="ru-RU" b="1" i="1" dirty="0" smtClean="0"/>
              <a:t>по </a:t>
            </a:r>
            <a:r>
              <a:rPr lang="ru-RU" b="1" i="1" dirty="0" err="1"/>
              <a:t>тетрадк</a:t>
            </a:r>
            <a:r>
              <a:rPr lang="ru-RU" b="1" i="1" dirty="0"/>
              <a:t>.. , </a:t>
            </a:r>
            <a:r>
              <a:rPr lang="ru-RU" b="1" i="1" dirty="0" smtClean="0"/>
              <a:t>  по </a:t>
            </a:r>
            <a:r>
              <a:rPr lang="ru-RU" b="1" i="1" dirty="0" err="1"/>
              <a:t>тетрад</a:t>
            </a:r>
            <a:r>
              <a:rPr lang="ru-RU" b="1" i="1" dirty="0"/>
              <a:t>.. , </a:t>
            </a:r>
            <a:r>
              <a:rPr lang="ru-RU" b="1" i="1" dirty="0" smtClean="0"/>
              <a:t>  </a:t>
            </a:r>
          </a:p>
          <a:p>
            <a:pPr>
              <a:buNone/>
            </a:pPr>
            <a:r>
              <a:rPr lang="ru-RU" b="1" i="1" dirty="0"/>
              <a:t>в</a:t>
            </a:r>
            <a:r>
              <a:rPr lang="ru-RU" b="1" i="1" dirty="0" smtClean="0"/>
              <a:t>  </a:t>
            </a:r>
            <a:r>
              <a:rPr lang="ru-RU" b="1" i="1" dirty="0" err="1" smtClean="0"/>
              <a:t>горсточк</a:t>
            </a:r>
            <a:r>
              <a:rPr lang="ru-RU" b="1" i="1" dirty="0" smtClean="0"/>
              <a:t>..,   в </a:t>
            </a:r>
            <a:r>
              <a:rPr lang="ru-RU" b="1" i="1" dirty="0"/>
              <a:t>горст.. </a:t>
            </a:r>
            <a:r>
              <a:rPr lang="ru-RU" b="1" i="1" dirty="0" smtClean="0"/>
              <a:t>,   о </a:t>
            </a:r>
            <a:r>
              <a:rPr lang="ru-RU" b="1" i="1" dirty="0" err="1"/>
              <a:t>косточк</a:t>
            </a:r>
            <a:r>
              <a:rPr lang="ru-RU" b="1" i="1" dirty="0"/>
              <a:t>.. , 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О  </a:t>
            </a:r>
            <a:r>
              <a:rPr lang="ru-RU" b="1" i="1" dirty="0" err="1"/>
              <a:t>кост</a:t>
            </a:r>
            <a:r>
              <a:rPr lang="ru-RU" b="1" i="1" dirty="0"/>
              <a:t>.. </a:t>
            </a:r>
            <a:r>
              <a:rPr lang="ru-RU" b="1" i="1" dirty="0" smtClean="0"/>
              <a:t>.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sz="2000" dirty="0" smtClean="0"/>
              <a:t>       Определите </a:t>
            </a:r>
            <a:r>
              <a:rPr lang="ru-RU" sz="2000" dirty="0"/>
              <a:t>падежи и склонения всех имён существительных. </a:t>
            </a:r>
            <a:r>
              <a:rPr lang="ru-RU" sz="2000" dirty="0" smtClean="0"/>
              <a:t>Выделите  окончания</a:t>
            </a:r>
            <a:r>
              <a:rPr lang="ru-RU" sz="2000" dirty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Подберите к выделенным словам антонимы.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/>
              <a:t>    </a:t>
            </a:r>
            <a:r>
              <a:rPr lang="ru-RU" sz="3600" b="1" i="1" dirty="0" smtClean="0"/>
              <a:t>В</a:t>
            </a:r>
            <a:r>
              <a:rPr lang="ru-RU" sz="3600" b="1" i="1" dirty="0"/>
              <a:t> 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конце</a:t>
            </a:r>
            <a:r>
              <a:rPr lang="ru-RU" sz="3600" b="1" i="1" dirty="0"/>
              <a:t> лета, </a:t>
            </a:r>
            <a:r>
              <a:rPr lang="ru-RU" sz="3600" b="1" i="1" dirty="0" smtClean="0"/>
              <a:t>   живём </a:t>
            </a:r>
            <a:r>
              <a:rPr lang="ru-RU" sz="3600" b="1" i="1" dirty="0"/>
              <a:t>в 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деревне</a:t>
            </a:r>
            <a:r>
              <a:rPr lang="ru-RU" sz="3600" b="1" i="1" dirty="0" smtClean="0"/>
              <a:t>,   в</a:t>
            </a:r>
            <a:r>
              <a:rPr lang="ru-RU" sz="3600" b="1" i="1" dirty="0"/>
              <a:t> 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тишине</a:t>
            </a:r>
            <a:r>
              <a:rPr lang="ru-RU" sz="3600" b="1" i="1" dirty="0"/>
              <a:t> леса, </a:t>
            </a:r>
            <a:r>
              <a:rPr lang="ru-RU" sz="3600" b="1" i="1" dirty="0" smtClean="0"/>
              <a:t>  рассказ </a:t>
            </a:r>
            <a:r>
              <a:rPr lang="ru-RU" sz="3600" b="1" i="1" dirty="0"/>
              <a:t>о 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враге</a:t>
            </a:r>
            <a:r>
              <a:rPr lang="ru-RU" sz="3600" b="1" i="1" dirty="0"/>
              <a:t>, </a:t>
            </a:r>
            <a:endParaRPr lang="ru-RU" sz="3600" b="1" i="1" dirty="0" smtClean="0"/>
          </a:p>
          <a:p>
            <a:pPr>
              <a:buNone/>
            </a:pPr>
            <a:r>
              <a:rPr lang="ru-RU" sz="3600" b="1" i="1" dirty="0"/>
              <a:t> </a:t>
            </a:r>
            <a:r>
              <a:rPr lang="ru-RU" sz="3600" b="1" i="1" dirty="0" smtClean="0"/>
              <a:t>  идти </a:t>
            </a:r>
            <a:r>
              <a:rPr lang="ru-RU" sz="3600" b="1" i="1" dirty="0"/>
              <a:t>в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 конце</a:t>
            </a:r>
            <a:r>
              <a:rPr lang="ru-RU" sz="3600" b="1" i="1" dirty="0"/>
              <a:t>, </a:t>
            </a:r>
            <a:r>
              <a:rPr lang="ru-RU" sz="3600" b="1" i="1" dirty="0" smtClean="0"/>
              <a:t>  </a:t>
            </a:r>
          </a:p>
          <a:p>
            <a:pPr>
              <a:buNone/>
            </a:pPr>
            <a:r>
              <a:rPr lang="ru-RU" sz="3600" b="1" i="1" dirty="0"/>
              <a:t> </a:t>
            </a:r>
            <a:r>
              <a:rPr lang="ru-RU" sz="3600" b="1" i="1" dirty="0" smtClean="0"/>
              <a:t>  о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   трусости</a:t>
            </a:r>
            <a:r>
              <a:rPr lang="ru-RU" sz="3600" b="1" i="1" dirty="0"/>
              <a:t> товарища</a:t>
            </a:r>
            <a:r>
              <a:rPr lang="ru-RU" sz="3600" b="1" i="1" dirty="0" smtClean="0"/>
              <a:t>,</a:t>
            </a:r>
          </a:p>
          <a:p>
            <a:pPr>
              <a:buNone/>
            </a:pPr>
            <a:r>
              <a:rPr lang="ru-RU" sz="3600" b="1" i="1" dirty="0"/>
              <a:t> </a:t>
            </a:r>
            <a:r>
              <a:rPr lang="ru-RU" sz="3600" b="1" i="1" dirty="0" smtClean="0"/>
              <a:t>  </a:t>
            </a:r>
            <a:r>
              <a:rPr lang="ru-RU" sz="3600" b="1" i="1" dirty="0"/>
              <a:t>жить в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 ссоре</a:t>
            </a:r>
            <a:r>
              <a:rPr lang="ru-RU" sz="3600" b="1" i="1" dirty="0" smtClean="0"/>
              <a:t>,    </a:t>
            </a:r>
            <a:r>
              <a:rPr lang="ru-RU" sz="3600" b="1" i="1" dirty="0"/>
              <a:t>на 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севере</a:t>
            </a:r>
            <a:r>
              <a:rPr lang="ru-RU" sz="3600" b="1" i="1" dirty="0"/>
              <a:t> страны, в 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вопросе</a:t>
            </a:r>
            <a:r>
              <a:rPr lang="ru-RU" sz="3600" b="1" i="1" dirty="0"/>
              <a:t> ученика</a:t>
            </a:r>
            <a:r>
              <a:rPr lang="ru-RU" sz="3600" b="1" i="1" dirty="0" smtClean="0"/>
              <a:t>,    </a:t>
            </a:r>
            <a:r>
              <a:rPr lang="ru-RU" sz="3600" b="1" i="1" dirty="0"/>
              <a:t>песня </a:t>
            </a:r>
            <a:r>
              <a:rPr lang="ru-RU" sz="3600" b="1" i="1" dirty="0" smtClean="0"/>
              <a:t>о  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войне</a:t>
            </a:r>
            <a:r>
              <a:rPr lang="ru-RU" sz="3600" b="1" i="1" dirty="0"/>
              <a:t>.</a:t>
            </a:r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sz="2000" b="1" i="1" dirty="0" smtClean="0"/>
              <a:t>      </a:t>
            </a:r>
            <a:r>
              <a:rPr lang="ru-RU" sz="2000" dirty="0" smtClean="0"/>
              <a:t>Определите </a:t>
            </a:r>
            <a:r>
              <a:rPr lang="ru-RU" sz="2000" dirty="0"/>
              <a:t>падежи и склонения всех имён существительных. Выделите окончания.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Спишите, вставив пропущенные буквы.</a:t>
            </a:r>
            <a:br>
              <a:rPr lang="ru-RU" sz="2000" dirty="0" smtClean="0"/>
            </a:br>
            <a:r>
              <a:rPr lang="ru-RU" sz="2000" dirty="0" smtClean="0"/>
              <a:t> Определите склонение и падеж существительных.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b="1" i="1" dirty="0" smtClean="0"/>
              <a:t>1) Летом </a:t>
            </a:r>
            <a:r>
              <a:rPr lang="ru-RU" sz="3500" b="1" i="1" dirty="0"/>
              <a:t>мы отдыхали в </a:t>
            </a:r>
            <a:r>
              <a:rPr lang="ru-RU" sz="3500" b="1" i="1" dirty="0" err="1"/>
              <a:t>Тул</a:t>
            </a:r>
            <a:r>
              <a:rPr lang="ru-RU" sz="3500" b="1" i="1" dirty="0"/>
              <a:t>.. , Казан</a:t>
            </a:r>
            <a:r>
              <a:rPr lang="ru-RU" sz="3500" b="1" i="1" dirty="0" smtClean="0"/>
              <a:t>.., Омск</a:t>
            </a:r>
            <a:r>
              <a:rPr lang="ru-RU" sz="3500" b="1" i="1" dirty="0"/>
              <a:t>.. </a:t>
            </a:r>
            <a:endParaRPr lang="ru-RU" sz="3500" b="1" i="1" dirty="0" smtClean="0"/>
          </a:p>
          <a:p>
            <a:pPr marL="514350" indent="-514350">
              <a:buNone/>
            </a:pPr>
            <a:r>
              <a:rPr lang="ru-RU" sz="3500" b="1" i="1" dirty="0" smtClean="0"/>
              <a:t>2</a:t>
            </a:r>
            <a:r>
              <a:rPr lang="ru-RU" sz="3500" b="1" i="1" dirty="0"/>
              <a:t>) Осенью убрали урожай </a:t>
            </a:r>
            <a:r>
              <a:rPr lang="ru-RU" sz="3500" b="1" i="1" dirty="0" err="1"/>
              <a:t>морков</a:t>
            </a:r>
            <a:r>
              <a:rPr lang="ru-RU" sz="3500" b="1" i="1" dirty="0"/>
              <a:t>.. , </a:t>
            </a:r>
            <a:r>
              <a:rPr lang="ru-RU" sz="3500" b="1" i="1" dirty="0" err="1"/>
              <a:t>черешн</a:t>
            </a:r>
            <a:r>
              <a:rPr lang="ru-RU" sz="3500" b="1" i="1" dirty="0"/>
              <a:t>.. ,</a:t>
            </a:r>
            <a:r>
              <a:rPr lang="ru-RU" sz="3500" b="1" i="1" dirty="0" err="1"/>
              <a:t>петрушк</a:t>
            </a:r>
            <a:r>
              <a:rPr lang="ru-RU" sz="3500" b="1" i="1" dirty="0"/>
              <a:t>.. . </a:t>
            </a:r>
            <a:endParaRPr lang="ru-RU" sz="3500" b="1" i="1" dirty="0" smtClean="0"/>
          </a:p>
          <a:p>
            <a:pPr marL="514350" indent="-514350">
              <a:buNone/>
            </a:pPr>
            <a:r>
              <a:rPr lang="ru-RU" sz="3500" b="1" i="1" dirty="0" smtClean="0"/>
              <a:t>3</a:t>
            </a:r>
            <a:r>
              <a:rPr lang="ru-RU" sz="3500" b="1" i="1" dirty="0"/>
              <a:t>) В нашей мес..</a:t>
            </a:r>
            <a:r>
              <a:rPr lang="ru-RU" sz="3500" b="1" i="1" dirty="0" err="1"/>
              <a:t>ност</a:t>
            </a:r>
            <a:r>
              <a:rPr lang="ru-RU" sz="3500" b="1" i="1" dirty="0"/>
              <a:t>.. много сирен.. , гвоздик.. и черёмух.. . </a:t>
            </a:r>
            <a:endParaRPr lang="ru-RU" sz="3500" b="1" i="1" dirty="0" smtClean="0"/>
          </a:p>
          <a:p>
            <a:pPr marL="514350" indent="-514350">
              <a:buNone/>
            </a:pPr>
            <a:r>
              <a:rPr lang="ru-RU" sz="3500" b="1" i="1" dirty="0" smtClean="0"/>
              <a:t>4</a:t>
            </a:r>
            <a:r>
              <a:rPr lang="ru-RU" sz="3500" b="1" i="1" dirty="0"/>
              <a:t>) В Казан.. </a:t>
            </a:r>
            <a:r>
              <a:rPr lang="ru-RU" sz="3500" b="1" i="1" dirty="0" smtClean="0"/>
              <a:t>на </a:t>
            </a:r>
            <a:r>
              <a:rPr lang="ru-RU" sz="3500" b="1" i="1" dirty="0" err="1"/>
              <a:t>площад</a:t>
            </a:r>
            <a:r>
              <a:rPr lang="ru-RU" sz="3500" b="1" i="1" dirty="0"/>
              <a:t>..  е</a:t>
            </a:r>
            <a:r>
              <a:rPr lang="ru-RU" sz="3500" b="1" i="1" dirty="0" smtClean="0"/>
              <a:t>сть фабрика</a:t>
            </a:r>
          </a:p>
          <a:p>
            <a:pPr marL="514350" indent="-514350">
              <a:buNone/>
            </a:pPr>
            <a:r>
              <a:rPr lang="ru-RU" sz="3500" b="1" i="1" dirty="0" smtClean="0"/>
              <a:t>       обув.. . </a:t>
            </a:r>
            <a:endParaRPr lang="ru-RU" sz="3500" b="1" i="1" dirty="0"/>
          </a:p>
          <a:p>
            <a:pPr marL="514350" indent="-514350">
              <a:buNone/>
            </a:pPr>
            <a:r>
              <a:rPr lang="ru-RU" sz="3500" b="1" i="1" dirty="0" smtClean="0"/>
              <a:t>5</a:t>
            </a:r>
            <a:r>
              <a:rPr lang="ru-RU" sz="3500" b="1" i="1" dirty="0"/>
              <a:t>) По </a:t>
            </a:r>
            <a:r>
              <a:rPr lang="ru-RU" sz="3500" b="1" i="1" dirty="0" err="1"/>
              <a:t>Сибир</a:t>
            </a:r>
            <a:r>
              <a:rPr lang="ru-RU" sz="3500" b="1" i="1" dirty="0"/>
              <a:t>.. мы ехали на машин.. и на </a:t>
            </a:r>
            <a:r>
              <a:rPr lang="ru-RU" sz="3500" b="1" i="1" dirty="0" err="1"/>
              <a:t>лошад</a:t>
            </a:r>
            <a:r>
              <a:rPr lang="ru-RU" sz="3500" b="1" i="1" dirty="0"/>
              <a:t>.. </a:t>
            </a:r>
            <a:r>
              <a:rPr lang="ru-RU" b="1" i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смайлики с большим пальцем картин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000108"/>
            <a:ext cx="3857652" cy="3857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Склонение имён существительных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Определите </a:t>
            </a:r>
            <a:r>
              <a:rPr lang="ru-RU" sz="2000" dirty="0"/>
              <a:t>склонение существительных.</a:t>
            </a:r>
          </a:p>
          <a:p>
            <a:pPr>
              <a:buNone/>
            </a:pPr>
            <a:r>
              <a:rPr lang="ru-RU" sz="2400" b="1" i="1" dirty="0" smtClean="0"/>
              <a:t>           Жена</a:t>
            </a:r>
            <a:r>
              <a:rPr lang="ru-RU" sz="2400" b="1" i="1" dirty="0"/>
              <a:t>, семя, книга, бедняга, сирота, злюка, время, дедушка, домишко, пальто, ничтожество, какао, кофе, окно, божество, животное, страшилище, брюки, сирокко, депо, портье, конферансье, гусь, </a:t>
            </a:r>
            <a:r>
              <a:rPr lang="ru-RU" sz="2400" b="1" i="1" dirty="0" smtClean="0"/>
              <a:t>ножницы.</a:t>
            </a:r>
          </a:p>
          <a:p>
            <a:pPr>
              <a:buNone/>
            </a:pPr>
            <a:endParaRPr lang="ru-RU" sz="2400" b="1" i="1" dirty="0"/>
          </a:p>
          <a:p>
            <a:pPr>
              <a:buNone/>
            </a:pPr>
            <a:r>
              <a:rPr lang="ru-RU" sz="2000" dirty="0" smtClean="0"/>
              <a:t>Укажите </a:t>
            </a:r>
            <a:r>
              <a:rPr lang="ru-RU" sz="2000" dirty="0"/>
              <a:t>ряд существительных, которые не относятся ни к одному из 3-х склонений.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i="1" dirty="0"/>
              <a:t>1) Эскимо, конфета, безе, леденец;</a:t>
            </a:r>
            <a:br>
              <a:rPr lang="ru-RU" sz="2600" b="1" i="1" dirty="0"/>
            </a:br>
            <a:r>
              <a:rPr lang="ru-RU" sz="2600" b="1" i="1" dirty="0"/>
              <a:t>2) полюшко, окно, радио, кресло;</a:t>
            </a:r>
            <a:br>
              <a:rPr lang="ru-RU" sz="2600" b="1" i="1" dirty="0"/>
            </a:br>
            <a:r>
              <a:rPr lang="ru-RU" sz="2600" b="1" i="1" dirty="0"/>
              <a:t>3) сирота, знамя, акция, Дон;</a:t>
            </a:r>
            <a:br>
              <a:rPr lang="ru-RU" sz="2600" b="1" i="1" dirty="0"/>
            </a:br>
            <a:r>
              <a:rPr lang="ru-RU" sz="2600" b="1" i="1" dirty="0"/>
              <a:t>4) имя, пирожное, лото, амплуа.</a:t>
            </a:r>
          </a:p>
          <a:p>
            <a:pPr>
              <a:lnSpc>
                <a:spcPct val="120000"/>
              </a:lnSpc>
              <a:buNone/>
            </a:pP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/>
          </a:bodyPr>
          <a:lstStyle/>
          <a:p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dirty="0"/>
              <a:t>В каком ряду все выделенные слова — существительные в форме винительного падежа?</a:t>
            </a:r>
            <a:r>
              <a:rPr lang="ru-RU" sz="2900" dirty="0"/>
              <a:t/>
            </a:r>
            <a:br>
              <a:rPr lang="ru-RU" sz="2900" dirty="0"/>
            </a:br>
            <a:r>
              <a:rPr lang="ru-RU" sz="3800" b="1" i="1" dirty="0"/>
              <a:t>1) Остаться у ворот, положить в корзину, звено цепи, впереди лес;</a:t>
            </a:r>
            <a:br>
              <a:rPr lang="ru-RU" sz="3800" b="1" i="1" dirty="0"/>
            </a:br>
            <a:r>
              <a:rPr lang="ru-RU" sz="3800" b="1" i="1" dirty="0"/>
              <a:t>2) труд крестьянина, выпить чаю, книга друга, служба родине;</a:t>
            </a:r>
            <a:br>
              <a:rPr lang="ru-RU" sz="3800" b="1" i="1" dirty="0"/>
            </a:br>
            <a:r>
              <a:rPr lang="ru-RU" sz="3800" b="1" i="1" dirty="0"/>
              <a:t>3) серёжка в ухе, живут братья, вижу в стороне, капитаны команд;</a:t>
            </a:r>
            <a:br>
              <a:rPr lang="ru-RU" sz="3800" b="1" i="1" dirty="0"/>
            </a:br>
            <a:r>
              <a:rPr lang="ru-RU" sz="3800" b="1" i="1" dirty="0"/>
              <a:t>4) люблю Воронеж, читали романы, погладить лисёнка, прыгнет на ступеньку</a:t>
            </a:r>
            <a:r>
              <a:rPr lang="ru-RU" sz="3800" b="1" i="1" dirty="0" smtClean="0"/>
              <a:t>.</a:t>
            </a:r>
          </a:p>
          <a:p>
            <a:pPr>
              <a:buNone/>
            </a:pPr>
            <a:endParaRPr lang="ru-RU" sz="2900" dirty="0" smtClean="0"/>
          </a:p>
          <a:p>
            <a:pPr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</a:t>
            </a:r>
            <a:r>
              <a:rPr lang="ru-RU" sz="2900" dirty="0"/>
              <a:t>В каком ряду все слова — существительные 1-го склонения?</a:t>
            </a:r>
            <a:br>
              <a:rPr lang="ru-RU" sz="2900" dirty="0"/>
            </a:br>
            <a:r>
              <a:rPr lang="ru-RU" sz="3800" b="1" i="1" dirty="0" smtClean="0"/>
              <a:t>1</a:t>
            </a:r>
            <a:r>
              <a:rPr lang="ru-RU" sz="3800" b="1" i="1" dirty="0"/>
              <a:t>) Умница, птица, знамя, мать;</a:t>
            </a:r>
            <a:br>
              <a:rPr lang="ru-RU" sz="3800" b="1" i="1" dirty="0"/>
            </a:br>
            <a:r>
              <a:rPr lang="ru-RU" sz="3800" b="1" i="1" dirty="0"/>
              <a:t>2) силища, вишня, парнишка, воевода;</a:t>
            </a:r>
            <a:br>
              <a:rPr lang="ru-RU" sz="3800" b="1" i="1" dirty="0"/>
            </a:br>
            <a:r>
              <a:rPr lang="ru-RU" sz="3800" b="1" i="1" dirty="0"/>
              <a:t>3) дочь, дочка, мышь, мышка;</a:t>
            </a:r>
            <a:br>
              <a:rPr lang="ru-RU" sz="3800" b="1" i="1" dirty="0"/>
            </a:br>
            <a:r>
              <a:rPr lang="ru-RU" sz="3800" b="1" i="1" dirty="0"/>
              <a:t>4) мания, Коля, Николай, полюшко.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Выпишите из текста имена существительные 2-го склонения.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</a:t>
            </a:r>
            <a:r>
              <a:rPr lang="ru-RU" sz="2800" b="1" i="1" dirty="0" smtClean="0"/>
              <a:t>Витя </a:t>
            </a:r>
            <a:r>
              <a:rPr lang="ru-RU" sz="2800" b="1" i="1" dirty="0"/>
              <a:t>и Илья учились в третьем классе. Мальчики дружили. В воскресенье Витя пригласил товарища в гости. Войдя в квартиру, Илья снял пальто и шапку. Он аккуратно повесил их на вешалку. Мальчик вежливо поздоровался с родными Вити. Поиграли друзья и пошли к Илье.</a:t>
            </a:r>
            <a:endParaRPr lang="ru-RU" sz="2800" b="1" dirty="0"/>
          </a:p>
          <a:p>
            <a:pPr>
              <a:buNone/>
            </a:pPr>
            <a:r>
              <a:rPr lang="ru-RU" sz="2800" b="1" i="1" dirty="0" smtClean="0"/>
              <a:t>                 Дома </a:t>
            </a:r>
            <a:r>
              <a:rPr lang="ru-RU" sz="2800" b="1" i="1" dirty="0"/>
              <a:t>Илья швырнул грязные ботинки под шкаф. Пальто и шапку бросил бабушке и приказал повесить. Витя удивлённо наблюдал странную перемену в поступках друга.</a:t>
            </a:r>
            <a:endParaRPr lang="ru-RU" sz="28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Допишите подходящие по смыслу имена существительные первого склонения.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100" b="1" i="1" dirty="0" smtClean="0"/>
              <a:t>             Мама </a:t>
            </a:r>
            <a:r>
              <a:rPr lang="ru-RU" sz="4100" b="1" i="1" dirty="0"/>
              <a:t>купила ... . </a:t>
            </a:r>
            <a:endParaRPr lang="ru-RU" sz="4100" b="1" i="1" dirty="0" smtClean="0"/>
          </a:p>
          <a:p>
            <a:pPr>
              <a:buNone/>
            </a:pPr>
            <a:r>
              <a:rPr lang="ru-RU" sz="4100" b="1" i="1" dirty="0" smtClean="0"/>
              <a:t>Ласточки </a:t>
            </a:r>
            <a:r>
              <a:rPr lang="ru-RU" sz="4100" b="1" i="1" dirty="0"/>
              <a:t>увидели ... . </a:t>
            </a:r>
            <a:endParaRPr lang="ru-RU" sz="4100" b="1" i="1" dirty="0" smtClean="0"/>
          </a:p>
          <a:p>
            <a:pPr>
              <a:buNone/>
            </a:pPr>
            <a:r>
              <a:rPr lang="ru-RU" sz="4100" b="1" i="1" dirty="0" smtClean="0"/>
              <a:t>... </a:t>
            </a:r>
            <a:r>
              <a:rPr lang="ru-RU" sz="4100" b="1" i="1" dirty="0"/>
              <a:t>выследила вкусную добычу. </a:t>
            </a:r>
            <a:endParaRPr lang="ru-RU" sz="4100" b="1" i="1" dirty="0" smtClean="0"/>
          </a:p>
          <a:p>
            <a:pPr>
              <a:buNone/>
            </a:pPr>
            <a:r>
              <a:rPr lang="ru-RU" sz="4100" b="1" i="1" dirty="0" smtClean="0"/>
              <a:t>Столяр </a:t>
            </a:r>
            <a:r>
              <a:rPr lang="ru-RU" sz="4100" b="1" i="1" dirty="0"/>
              <a:t>сделал ... . </a:t>
            </a:r>
            <a:endParaRPr lang="ru-RU" sz="4100" b="1" i="1" dirty="0" smtClean="0"/>
          </a:p>
          <a:p>
            <a:pPr>
              <a:buNone/>
            </a:pPr>
            <a:r>
              <a:rPr lang="ru-RU" sz="4100" b="1" i="1" dirty="0" smtClean="0"/>
              <a:t>Бабушка </a:t>
            </a:r>
            <a:r>
              <a:rPr lang="ru-RU" sz="4100" b="1" i="1" dirty="0"/>
              <a:t>штопает ... </a:t>
            </a:r>
            <a:r>
              <a:rPr lang="ru-RU" sz="4100" b="1" i="1" dirty="0" smtClean="0"/>
              <a:t>.</a:t>
            </a:r>
          </a:p>
          <a:p>
            <a:pPr>
              <a:buNone/>
            </a:pPr>
            <a:r>
              <a:rPr lang="ru-RU" sz="4100" b="1" i="1" dirty="0" smtClean="0"/>
              <a:t> </a:t>
            </a:r>
            <a:r>
              <a:rPr lang="ru-RU" sz="4100" b="1" i="1" dirty="0"/>
              <a:t>... щиплет молодую травку</a:t>
            </a:r>
            <a:r>
              <a:rPr lang="ru-RU" sz="4100" b="1" i="1" dirty="0" smtClean="0"/>
              <a:t>.</a:t>
            </a:r>
          </a:p>
          <a:p>
            <a:pPr>
              <a:buNone/>
            </a:pPr>
            <a:endParaRPr lang="ru-RU" sz="3000" b="1" i="1" dirty="0" smtClean="0"/>
          </a:p>
          <a:p>
            <a:pPr>
              <a:buNone/>
            </a:pPr>
            <a:endParaRPr lang="ru-RU" sz="3000" b="1" i="1" dirty="0"/>
          </a:p>
          <a:p>
            <a:pPr>
              <a:buNone/>
            </a:pPr>
            <a:r>
              <a:rPr lang="ru-RU" sz="2000" dirty="0" smtClean="0"/>
              <a:t>Определите </a:t>
            </a:r>
            <a:r>
              <a:rPr lang="ru-RU" sz="2000" dirty="0"/>
              <a:t>падежи имён существительных, выделите окончания.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Составьте и запишите словосочетания с именами существительными в родительном падеже единственного числа. Выделите окончания.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/>
              <a:t>Чешуя </a:t>
            </a:r>
            <a:r>
              <a:rPr lang="ru-RU" b="1" i="1" dirty="0"/>
              <a:t>(рыба), 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постройка </a:t>
            </a:r>
            <a:r>
              <a:rPr lang="ru-RU" b="1" i="1" dirty="0"/>
              <a:t>(дача), 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письмо </a:t>
            </a:r>
            <a:r>
              <a:rPr lang="ru-RU" b="1" i="1" dirty="0"/>
              <a:t>(сестра), 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край </a:t>
            </a:r>
            <a:r>
              <a:rPr lang="ru-RU" b="1" i="1" dirty="0"/>
              <a:t>(земля), 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цветок </a:t>
            </a:r>
            <a:r>
              <a:rPr lang="ru-RU" b="1" i="1" dirty="0"/>
              <a:t>(гвоздика</a:t>
            </a:r>
            <a:r>
              <a:rPr lang="ru-RU" b="1" i="1" dirty="0" smtClean="0"/>
              <a:t>),</a:t>
            </a:r>
          </a:p>
          <a:p>
            <a:pPr algn="ctr">
              <a:buNone/>
            </a:pPr>
            <a:r>
              <a:rPr lang="ru-RU" b="1" i="1" dirty="0" smtClean="0"/>
              <a:t> </a:t>
            </a:r>
            <a:r>
              <a:rPr lang="ru-RU" b="1" i="1" dirty="0"/>
              <a:t>окраина (деревня).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Составьте предложения. </a:t>
            </a:r>
            <a:br>
              <a:rPr lang="ru-RU" sz="2000" dirty="0" smtClean="0"/>
            </a:br>
            <a:r>
              <a:rPr lang="ru-RU" sz="2000" dirty="0" smtClean="0"/>
              <a:t>Определите падеж существительных.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У</a:t>
            </a:r>
            <a:r>
              <a:rPr lang="ru-RU" b="1" i="1" dirty="0"/>
              <a:t>, вдоль, в, клёны, дорожка, </a:t>
            </a:r>
            <a:r>
              <a:rPr lang="ru-RU" b="1" i="1" dirty="0" smtClean="0"/>
              <a:t>грядка, выстроились</a:t>
            </a:r>
            <a:r>
              <a:rPr lang="ru-RU" b="1" i="1" dirty="0"/>
              <a:t>, ряд.</a:t>
            </a:r>
          </a:p>
          <a:p>
            <a:pPr>
              <a:buNone/>
            </a:pPr>
            <a:r>
              <a:rPr lang="ru-RU" b="1" i="1" dirty="0"/>
              <a:t>Я, кустов, услышал, чаща, голосок, из, иволга.</a:t>
            </a:r>
          </a:p>
          <a:p>
            <a:pPr>
              <a:buNone/>
            </a:pPr>
            <a:r>
              <a:rPr lang="ru-RU" b="1" i="1" dirty="0"/>
              <a:t>Тянулись, тени, берёза, до, длинные.</a:t>
            </a:r>
          </a:p>
          <a:p>
            <a:pPr>
              <a:buNone/>
            </a:pPr>
            <a:r>
              <a:rPr lang="ru-RU" b="1" i="1" dirty="0"/>
              <a:t>Тётя, стоял, дом, деревня, около.</a:t>
            </a:r>
          </a:p>
          <a:p>
            <a:pPr>
              <a:buNone/>
            </a:pPr>
            <a:r>
              <a:rPr lang="ru-RU" b="1" i="1" dirty="0"/>
              <a:t>Рыба, Серёжа, был, у, для, сачок, ловли.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Спишите, вставив пропущенные буквы.</a:t>
            </a:r>
            <a:br>
              <a:rPr lang="ru-RU" sz="2000" dirty="0" smtClean="0"/>
            </a:br>
            <a:r>
              <a:rPr lang="ru-RU" sz="2000" dirty="0" smtClean="0"/>
              <a:t> Определите падежи имён существительных.</a:t>
            </a:r>
            <a:br>
              <a:rPr lang="ru-RU" sz="2000" dirty="0" smtClean="0"/>
            </a:br>
            <a:r>
              <a:rPr lang="ru-RU" sz="2000" dirty="0" smtClean="0"/>
              <a:t> Выделите окончания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        </a:t>
            </a:r>
            <a:r>
              <a:rPr lang="ru-RU" sz="3600" b="1" i="1" dirty="0" smtClean="0"/>
              <a:t>От  </a:t>
            </a:r>
            <a:r>
              <a:rPr lang="ru-RU" sz="3600" b="1" i="1" dirty="0" err="1"/>
              <a:t>деревн</a:t>
            </a:r>
            <a:r>
              <a:rPr lang="ru-RU" sz="3600" b="1" i="1" dirty="0" smtClean="0"/>
              <a:t>..  До  </a:t>
            </a:r>
            <a:r>
              <a:rPr lang="ru-RU" sz="3600" b="1" i="1" dirty="0" err="1"/>
              <a:t>речк</a:t>
            </a:r>
            <a:r>
              <a:rPr lang="ru-RU" sz="3600" b="1" i="1" dirty="0"/>
              <a:t>.. д..рога </a:t>
            </a:r>
            <a:r>
              <a:rPr lang="ru-RU" sz="3600" b="1" i="1" dirty="0" smtClean="0"/>
              <a:t> шла через  поле. У  д</a:t>
            </a:r>
            <a:r>
              <a:rPr lang="ru-RU" sz="3600" b="1" i="1" dirty="0"/>
              <a:t>..рог</a:t>
            </a:r>
            <a:r>
              <a:rPr lang="ru-RU" sz="3600" b="1" i="1" dirty="0" smtClean="0"/>
              <a:t>..   </a:t>
            </a:r>
            <a:r>
              <a:rPr lang="ru-RU" sz="3600" b="1" i="1" dirty="0"/>
              <a:t>р..</a:t>
            </a:r>
            <a:r>
              <a:rPr lang="ru-RU" sz="3600" b="1" i="1" dirty="0" err="1"/>
              <a:t>сла</a:t>
            </a:r>
            <a:r>
              <a:rPr lang="ru-RU" sz="3600" b="1" i="1" dirty="0"/>
              <a:t> развесистая б..рёза</a:t>
            </a:r>
            <a:r>
              <a:rPr lang="ru-RU" sz="3600" b="1" i="1" dirty="0" smtClean="0"/>
              <a:t>.  Около  </a:t>
            </a:r>
            <a:r>
              <a:rPr lang="ru-RU" sz="3600" b="1" i="1" dirty="0"/>
              <a:t>б..рё..</a:t>
            </a:r>
            <a:r>
              <a:rPr lang="ru-RU" sz="3600" b="1" i="1" dirty="0" err="1"/>
              <a:t>ки</a:t>
            </a:r>
            <a:r>
              <a:rPr lang="ru-RU" sz="3600" b="1" i="1" dirty="0"/>
              <a:t> 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скач</a:t>
            </a:r>
            <a:r>
              <a:rPr lang="ru-RU" sz="3600" b="1" i="1" dirty="0"/>
              <a:t>..</a:t>
            </a:r>
            <a:r>
              <a:rPr lang="ru-RU" sz="3600" b="1" i="1" dirty="0" smtClean="0"/>
              <a:t>т  </a:t>
            </a:r>
            <a:r>
              <a:rPr lang="ru-RU" sz="3600" b="1" i="1" dirty="0"/>
              <a:t>в..р..</a:t>
            </a:r>
            <a:r>
              <a:rPr lang="ru-RU" sz="3600" b="1" i="1" dirty="0" err="1"/>
              <a:t>бьи</a:t>
            </a:r>
            <a:r>
              <a:rPr lang="ru-RU" sz="3600" b="1" i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Спишите, раскрывая скобки и вставляя пропущенные буквы. </a:t>
            </a:r>
            <a:br>
              <a:rPr lang="ru-RU" sz="2000" dirty="0" smtClean="0"/>
            </a:br>
            <a:r>
              <a:rPr lang="ru-RU" sz="2000" dirty="0" smtClean="0"/>
              <a:t>Обозначьте падежи и выделите окончания.</a:t>
            </a:r>
            <a:br>
              <a:rPr lang="ru-RU" sz="2000" dirty="0" smtClean="0"/>
            </a:br>
            <a:r>
              <a:rPr lang="ru-RU" sz="2000" dirty="0" smtClean="0"/>
              <a:t>Выделенные слова разберите как часть речи.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            </a:t>
            </a:r>
            <a:r>
              <a:rPr lang="ru-RU" b="1" i="1" dirty="0" smtClean="0"/>
              <a:t> Мы </a:t>
            </a:r>
            <a:r>
              <a:rPr lang="ru-RU" b="1" i="1" dirty="0"/>
              <a:t>шли (по)</a:t>
            </a:r>
            <a:r>
              <a:rPr lang="ru-RU" i="1" dirty="0"/>
              <a:t> 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д..</a:t>
            </a:r>
            <a:r>
              <a:rPr lang="ru-RU" b="1" i="1" dirty="0" err="1">
                <a:solidFill>
                  <a:schemeClr val="accent6">
                    <a:lumMod val="75000"/>
                  </a:schemeClr>
                </a:solidFill>
              </a:rPr>
              <a:t>рожк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..</a:t>
            </a:r>
            <a:r>
              <a:rPr lang="ru-RU" i="1" dirty="0"/>
              <a:t> </a:t>
            </a:r>
            <a:r>
              <a:rPr lang="ru-RU" b="1" i="1" dirty="0"/>
              <a:t>(к) рощ.. . 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(</a:t>
            </a:r>
            <a:r>
              <a:rPr lang="ru-RU" b="1" i="1" dirty="0"/>
              <a:t>На) </a:t>
            </a:r>
            <a:r>
              <a:rPr lang="ru-RU" b="1" i="1" dirty="0" err="1"/>
              <a:t>опу</a:t>
            </a:r>
            <a:r>
              <a:rPr lang="ru-RU" b="1" i="1" dirty="0"/>
              <a:t>..к.. рощ.. было много</a:t>
            </a:r>
            <a:r>
              <a:rPr lang="ru-RU" i="1" dirty="0"/>
              <a:t> 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л..</a:t>
            </a:r>
            <a:r>
              <a:rPr lang="ru-RU" b="1" i="1" dirty="0" err="1">
                <a:solidFill>
                  <a:schemeClr val="accent6">
                    <a:lumMod val="75000"/>
                  </a:schemeClr>
                </a:solidFill>
              </a:rPr>
              <a:t>сных</a:t>
            </a:r>
            <a:r>
              <a:rPr lang="ru-RU" b="1" i="1" dirty="0"/>
              <a:t> </a:t>
            </a:r>
            <a:r>
              <a:rPr lang="ru-RU" b="1" i="1" dirty="0" err="1"/>
              <a:t>яго</a:t>
            </a:r>
            <a:r>
              <a:rPr lang="ru-RU" b="1" i="1" dirty="0" smtClean="0"/>
              <a:t>..</a:t>
            </a:r>
          </a:p>
          <a:p>
            <a:pPr>
              <a:buNone/>
            </a:pPr>
            <a:r>
              <a:rPr lang="ru-RU" b="1" i="1" dirty="0" smtClean="0"/>
              <a:t>Вот </a:t>
            </a:r>
            <a:r>
              <a:rPr lang="ru-RU" b="1" i="1" dirty="0"/>
              <a:t>(к) б..рё..к.. (п..</a:t>
            </a:r>
            <a:r>
              <a:rPr lang="ru-RU" b="1" i="1" dirty="0" err="1"/>
              <a:t>д</a:t>
            </a:r>
            <a:r>
              <a:rPr lang="ru-RU" b="1" i="1" dirty="0"/>
              <a:t>) л..</a:t>
            </a:r>
            <a:r>
              <a:rPr lang="ru-RU" b="1" i="1" dirty="0" err="1"/>
              <a:t>тели</a:t>
            </a:r>
            <a:r>
              <a:rPr lang="ru-RU" b="1" i="1" dirty="0"/>
              <a:t> с..роки. </a:t>
            </a:r>
            <a:r>
              <a:rPr lang="ru-RU" b="1" i="1" dirty="0" smtClean="0"/>
              <a:t>Дятел</a:t>
            </a:r>
          </a:p>
          <a:p>
            <a:pPr>
              <a:buNone/>
            </a:pPr>
            <a:r>
              <a:rPr lang="ru-RU" b="1" i="1" dirty="0" smtClean="0"/>
              <a:t>(</a:t>
            </a:r>
            <a:r>
              <a:rPr lang="ru-RU" b="1" i="1" dirty="0" err="1" smtClean="0"/>
              <a:t>з</a:t>
            </a:r>
            <a:r>
              <a:rPr lang="ru-RU" b="1" i="1" dirty="0"/>
              <a:t>..)</a:t>
            </a:r>
            <a:r>
              <a:rPr lang="ru-RU" i="1" dirty="0"/>
              <a:t> </a:t>
            </a:r>
            <a:r>
              <a:rPr lang="ru-RU" b="1" i="1" dirty="0" err="1">
                <a:solidFill>
                  <a:schemeClr val="accent6">
                    <a:lumMod val="75000"/>
                  </a:schemeClr>
                </a:solidFill>
              </a:rPr>
              <a:t>стуч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..л</a:t>
            </a:r>
            <a:r>
              <a:rPr lang="ru-RU" i="1" dirty="0"/>
              <a:t> </a:t>
            </a:r>
            <a:r>
              <a:rPr lang="ru-RU" b="1" i="1" dirty="0"/>
              <a:t>клювом (по) </a:t>
            </a:r>
            <a:r>
              <a:rPr lang="ru-RU" b="1" i="1" dirty="0" err="1"/>
              <a:t>осинк</a:t>
            </a:r>
            <a:r>
              <a:rPr lang="ru-RU" b="1" i="1" dirty="0"/>
              <a:t>.. . Грачи </a:t>
            </a:r>
            <a:r>
              <a:rPr lang="ru-RU" b="1" i="1" dirty="0" smtClean="0"/>
              <a:t>важно</a:t>
            </a:r>
          </a:p>
          <a:p>
            <a:pPr>
              <a:buNone/>
            </a:pPr>
            <a:r>
              <a:rPr lang="ru-RU" b="1" i="1" dirty="0" err="1" smtClean="0"/>
              <a:t>расхаж</a:t>
            </a:r>
            <a:r>
              <a:rPr lang="ru-RU" b="1" i="1" dirty="0"/>
              <a:t>..вали (по) </a:t>
            </a:r>
            <a:r>
              <a:rPr lang="ru-RU" b="1" i="1" dirty="0" err="1"/>
              <a:t>пашн</a:t>
            </a:r>
            <a:r>
              <a:rPr lang="ru-RU" b="1" i="1" dirty="0"/>
              <a:t>.. . </a:t>
            </a:r>
            <a:r>
              <a:rPr lang="ru-RU" b="1" i="1" dirty="0" smtClean="0"/>
              <a:t>Пчёлы</a:t>
            </a:r>
          </a:p>
          <a:p>
            <a:pPr>
              <a:buNone/>
            </a:pPr>
            <a:r>
              <a:rPr lang="ru-RU" b="1" i="1" dirty="0" smtClean="0"/>
              <a:t>(пере)л</a:t>
            </a:r>
            <a:r>
              <a:rPr lang="ru-RU" b="1" i="1" dirty="0"/>
              <a:t>..тали (от) </a:t>
            </a:r>
            <a:r>
              <a:rPr lang="ru-RU" b="1" i="1" dirty="0" err="1"/>
              <a:t>кашк</a:t>
            </a:r>
            <a:r>
              <a:rPr lang="ru-RU" b="1" i="1" dirty="0"/>
              <a:t>.. (к) гвоздик.. , (</a:t>
            </a:r>
            <a:r>
              <a:rPr lang="ru-RU" b="1" i="1" dirty="0" smtClean="0"/>
              <a:t>от)</a:t>
            </a:r>
          </a:p>
          <a:p>
            <a:pPr>
              <a:buNone/>
            </a:pPr>
            <a:r>
              <a:rPr lang="ru-RU" b="1" i="1" dirty="0" err="1" smtClean="0"/>
              <a:t>фиалк</a:t>
            </a:r>
            <a:r>
              <a:rPr lang="ru-RU" b="1" i="1" dirty="0"/>
              <a:t>.. (к) рома..к..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567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Склонение имён существительных 3 класс</vt:lpstr>
      <vt:lpstr>Склонение имён существительных   </vt:lpstr>
      <vt:lpstr>Слайд 3</vt:lpstr>
      <vt:lpstr>Выпишите из текста имена существительные 2-го склонения. </vt:lpstr>
      <vt:lpstr>Допишите подходящие по смыслу имена существительные первого склонения. </vt:lpstr>
      <vt:lpstr>Составьте и запишите словосочетания с именами существительными в родительном падеже единственного числа. Выделите окончания. </vt:lpstr>
      <vt:lpstr>Составьте предложения.  Определите падеж существительных. </vt:lpstr>
      <vt:lpstr>Спишите, вставив пропущенные буквы.  Определите падежи имён существительных.  Выделите окончания </vt:lpstr>
      <vt:lpstr>Спишите, раскрывая скобки и вставляя пропущенные буквы.  Обозначьте падежи и выделите окончания. Выделенные слова разберите как часть речи. </vt:lpstr>
      <vt:lpstr>Спишите, вставив пропущенные буквы. </vt:lpstr>
      <vt:lpstr>Подберите к выделенным словам антонимы. </vt:lpstr>
      <vt:lpstr>Спишите, вставив пропущенные буквы.  Определите склонение и падеж существительных.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Вася</dc:creator>
  <cp:lastModifiedBy>Вася</cp:lastModifiedBy>
  <cp:revision>5</cp:revision>
  <dcterms:created xsi:type="dcterms:W3CDTF">2017-05-31T09:02:44Z</dcterms:created>
  <dcterms:modified xsi:type="dcterms:W3CDTF">2017-06-02T14:46:33Z</dcterms:modified>
</cp:coreProperties>
</file>