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9" r:id="rId3"/>
    <p:sldId id="262" r:id="rId4"/>
    <p:sldId id="265" r:id="rId5"/>
    <p:sldId id="266" r:id="rId6"/>
    <p:sldId id="270" r:id="rId7"/>
    <p:sldId id="272" r:id="rId8"/>
    <p:sldId id="273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A1DA17-3C02-4E7E-B964-C168D837E74C}" type="doc">
      <dgm:prSet loTypeId="urn:microsoft.com/office/officeart/2005/8/layout/hierarchy4" loCatId="hierarchy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EF57644-69FC-4419-AC2E-93145BFD962B}">
      <dgm:prSet phldrT="[Текст]"/>
      <dgm:spPr/>
      <dgm:t>
        <a:bodyPr/>
        <a:lstStyle/>
        <a:p>
          <a:r>
            <a:rPr lang="ru-RU" dirty="0" smtClean="0"/>
            <a:t>Возможности тензометрической системы</a:t>
          </a:r>
        </a:p>
      </dgm:t>
    </dgm:pt>
    <dgm:pt modelId="{FCEF4238-FE4B-4072-8A70-3F23F8A8A63A}" type="parTrans" cxnId="{620489FF-1D55-47D3-8D4B-14F5E63E36FB}">
      <dgm:prSet/>
      <dgm:spPr/>
      <dgm:t>
        <a:bodyPr/>
        <a:lstStyle/>
        <a:p>
          <a:endParaRPr lang="ru-RU"/>
        </a:p>
      </dgm:t>
    </dgm:pt>
    <dgm:pt modelId="{8F289C0A-8BC0-493B-A040-026D614BA9F9}" type="sibTrans" cxnId="{620489FF-1D55-47D3-8D4B-14F5E63E36FB}">
      <dgm:prSet/>
      <dgm:spPr/>
      <dgm:t>
        <a:bodyPr/>
        <a:lstStyle/>
        <a:p>
          <a:endParaRPr lang="ru-RU"/>
        </a:p>
      </dgm:t>
    </dgm:pt>
    <dgm:pt modelId="{83B0BACA-52B3-491F-9B10-B916BEC06BD3}">
      <dgm:prSet phldrT="[Текст]"/>
      <dgm:spPr/>
      <dgm:t>
        <a:bodyPr/>
        <a:lstStyle/>
        <a:p>
          <a:r>
            <a:rPr lang="ru-RU" dirty="0" smtClean="0"/>
            <a:t>Оценка силового воздействия спортсмена на опору</a:t>
          </a:r>
          <a:endParaRPr lang="ru-RU" dirty="0"/>
        </a:p>
      </dgm:t>
    </dgm:pt>
    <dgm:pt modelId="{5727032A-8A19-410A-8D4F-481B03FF70CC}" type="parTrans" cxnId="{52AF44F9-A5D6-4162-AE7E-534DA591AE0E}">
      <dgm:prSet/>
      <dgm:spPr/>
      <dgm:t>
        <a:bodyPr/>
        <a:lstStyle/>
        <a:p>
          <a:endParaRPr lang="ru-RU"/>
        </a:p>
      </dgm:t>
    </dgm:pt>
    <dgm:pt modelId="{780899A6-410D-4292-A1CE-4D2752CCE854}" type="sibTrans" cxnId="{52AF44F9-A5D6-4162-AE7E-534DA591AE0E}">
      <dgm:prSet/>
      <dgm:spPr/>
      <dgm:t>
        <a:bodyPr/>
        <a:lstStyle/>
        <a:p>
          <a:endParaRPr lang="ru-RU"/>
        </a:p>
      </dgm:t>
    </dgm:pt>
    <dgm:pt modelId="{1FC033C9-5516-4F73-A406-BE1536E986E5}">
      <dgm:prSet phldrT="[Текст]"/>
      <dgm:spPr/>
      <dgm:t>
        <a:bodyPr/>
        <a:lstStyle/>
        <a:p>
          <a:r>
            <a:rPr lang="ru-RU" dirty="0" smtClean="0"/>
            <a:t>Оценка реакции</a:t>
          </a:r>
          <a:endParaRPr lang="ru-RU" dirty="0"/>
        </a:p>
      </dgm:t>
    </dgm:pt>
    <dgm:pt modelId="{BA754BAE-59C6-4C70-B9FA-64E012FD8961}" type="parTrans" cxnId="{D7BF0105-11FE-47C2-A63E-90EFA0C735E7}">
      <dgm:prSet/>
      <dgm:spPr/>
      <dgm:t>
        <a:bodyPr/>
        <a:lstStyle/>
        <a:p>
          <a:endParaRPr lang="ru-RU"/>
        </a:p>
      </dgm:t>
    </dgm:pt>
    <dgm:pt modelId="{116B7F09-00DC-49AD-83DE-69B8ABD751DC}" type="sibTrans" cxnId="{D7BF0105-11FE-47C2-A63E-90EFA0C735E7}">
      <dgm:prSet/>
      <dgm:spPr/>
      <dgm:t>
        <a:bodyPr/>
        <a:lstStyle/>
        <a:p>
          <a:endParaRPr lang="ru-RU"/>
        </a:p>
      </dgm:t>
    </dgm:pt>
    <dgm:pt modelId="{58AB5C87-4A01-4D68-93A0-BCEBABABD519}">
      <dgm:prSet phldrT="[Текст]"/>
      <dgm:spPr/>
      <dgm:t>
        <a:bodyPr/>
        <a:lstStyle/>
        <a:p>
          <a:r>
            <a:rPr lang="ru-RU" dirty="0" smtClean="0"/>
            <a:t>Координация</a:t>
          </a:r>
          <a:endParaRPr lang="ru-RU" dirty="0"/>
        </a:p>
      </dgm:t>
    </dgm:pt>
    <dgm:pt modelId="{3816350A-AD48-4DD3-9DBC-43CF0380358A}" type="parTrans" cxnId="{A7EACB33-CA0F-4F9C-B452-FCD3EF3229F4}">
      <dgm:prSet/>
      <dgm:spPr/>
      <dgm:t>
        <a:bodyPr/>
        <a:lstStyle/>
        <a:p>
          <a:endParaRPr lang="ru-RU"/>
        </a:p>
      </dgm:t>
    </dgm:pt>
    <dgm:pt modelId="{31D4861B-D095-4D65-A2DB-E84ECBCC8A60}" type="sibTrans" cxnId="{A7EACB33-CA0F-4F9C-B452-FCD3EF3229F4}">
      <dgm:prSet/>
      <dgm:spPr/>
      <dgm:t>
        <a:bodyPr/>
        <a:lstStyle/>
        <a:p>
          <a:endParaRPr lang="ru-RU"/>
        </a:p>
      </dgm:t>
    </dgm:pt>
    <dgm:pt modelId="{261C3E7E-D237-47DF-B588-9C5AFAA8882F}">
      <dgm:prSet phldrT="[Текст]" custT="1"/>
      <dgm:spPr/>
      <dgm:t>
        <a:bodyPr/>
        <a:lstStyle/>
        <a:p>
          <a:r>
            <a:rPr lang="ru-RU" sz="1000" dirty="0" smtClean="0"/>
            <a:t>Фазовый портрет распределения цента тяжести</a:t>
          </a:r>
          <a:endParaRPr lang="ru-RU" sz="1000" dirty="0"/>
        </a:p>
      </dgm:t>
    </dgm:pt>
    <dgm:pt modelId="{38DA83B9-570F-48AB-B20D-256FBE475EA6}" type="parTrans" cxnId="{36E901BF-6FA8-4A51-810E-C0A9C64BE16C}">
      <dgm:prSet/>
      <dgm:spPr/>
      <dgm:t>
        <a:bodyPr/>
        <a:lstStyle/>
        <a:p>
          <a:endParaRPr lang="ru-RU"/>
        </a:p>
      </dgm:t>
    </dgm:pt>
    <dgm:pt modelId="{4FCE5B2F-3857-4E09-93FF-2544FCFB1509}" type="sibTrans" cxnId="{36E901BF-6FA8-4A51-810E-C0A9C64BE16C}">
      <dgm:prSet/>
      <dgm:spPr/>
      <dgm:t>
        <a:bodyPr/>
        <a:lstStyle/>
        <a:p>
          <a:endParaRPr lang="ru-RU"/>
        </a:p>
      </dgm:t>
    </dgm:pt>
    <dgm:pt modelId="{5BD7BC25-6D05-44DF-BAEE-286CECD52234}">
      <dgm:prSet phldrT="[Текст]" custT="1"/>
      <dgm:spPr/>
      <dgm:t>
        <a:bodyPr/>
        <a:lstStyle/>
        <a:p>
          <a:r>
            <a:rPr lang="ru-RU" sz="1000" dirty="0" smtClean="0"/>
            <a:t>Оценка эффективности работы вестибулярного аппарата</a:t>
          </a:r>
          <a:endParaRPr lang="ru-RU" sz="1000" dirty="0"/>
        </a:p>
      </dgm:t>
    </dgm:pt>
    <dgm:pt modelId="{CF1A884F-AC92-466B-8647-59D6FD2EE322}" type="parTrans" cxnId="{24ED1F10-5FFB-4FCD-AADF-FF9F9E91E7C1}">
      <dgm:prSet/>
      <dgm:spPr/>
      <dgm:t>
        <a:bodyPr/>
        <a:lstStyle/>
        <a:p>
          <a:endParaRPr lang="ru-RU"/>
        </a:p>
      </dgm:t>
    </dgm:pt>
    <dgm:pt modelId="{4AA4D9D8-E7EC-4B2A-A96C-9A27AD262745}" type="sibTrans" cxnId="{24ED1F10-5FFB-4FCD-AADF-FF9F9E91E7C1}">
      <dgm:prSet/>
      <dgm:spPr/>
      <dgm:t>
        <a:bodyPr/>
        <a:lstStyle/>
        <a:p>
          <a:endParaRPr lang="ru-RU"/>
        </a:p>
      </dgm:t>
    </dgm:pt>
    <dgm:pt modelId="{B6B3A9AB-988F-49BA-8213-70EF2B53600F}">
      <dgm:prSet phldrT="[Текст]" custT="1"/>
      <dgm:spPr/>
      <dgm:t>
        <a:bodyPr/>
        <a:lstStyle/>
        <a:p>
          <a:r>
            <a:rPr lang="ru-RU" sz="1000" dirty="0" smtClean="0"/>
            <a:t>Простая реакция</a:t>
          </a:r>
          <a:endParaRPr lang="ru-RU" sz="1000" dirty="0"/>
        </a:p>
      </dgm:t>
    </dgm:pt>
    <dgm:pt modelId="{83FD7169-1D01-41FC-9D95-C4A423341BC4}" type="parTrans" cxnId="{65D07250-06B6-4522-B701-214EA209A560}">
      <dgm:prSet/>
      <dgm:spPr/>
      <dgm:t>
        <a:bodyPr/>
        <a:lstStyle/>
        <a:p>
          <a:endParaRPr lang="ru-RU"/>
        </a:p>
      </dgm:t>
    </dgm:pt>
    <dgm:pt modelId="{C9024A0A-8747-4F47-BB72-1C952CFE587A}" type="sibTrans" cxnId="{65D07250-06B6-4522-B701-214EA209A560}">
      <dgm:prSet/>
      <dgm:spPr/>
      <dgm:t>
        <a:bodyPr/>
        <a:lstStyle/>
        <a:p>
          <a:endParaRPr lang="ru-RU"/>
        </a:p>
      </dgm:t>
    </dgm:pt>
    <dgm:pt modelId="{61043F8D-168A-4EDB-8BB9-CB7625EF7925}">
      <dgm:prSet phldrT="[Текст]" custT="1"/>
      <dgm:spPr/>
      <dgm:t>
        <a:bodyPr/>
        <a:lstStyle/>
        <a:p>
          <a:r>
            <a:rPr lang="ru-RU" sz="1000" dirty="0" smtClean="0"/>
            <a:t>Сложная реакция </a:t>
          </a:r>
          <a:endParaRPr lang="ru-RU" sz="1000" dirty="0"/>
        </a:p>
      </dgm:t>
    </dgm:pt>
    <dgm:pt modelId="{D1CCE654-D72A-460D-823D-178257EA6AF3}" type="parTrans" cxnId="{C04038A0-E9BE-4871-8575-351E69228A13}">
      <dgm:prSet/>
      <dgm:spPr/>
      <dgm:t>
        <a:bodyPr/>
        <a:lstStyle/>
        <a:p>
          <a:endParaRPr lang="ru-RU"/>
        </a:p>
      </dgm:t>
    </dgm:pt>
    <dgm:pt modelId="{87834A40-591F-4233-9EAF-443913AE1D73}" type="sibTrans" cxnId="{C04038A0-E9BE-4871-8575-351E69228A13}">
      <dgm:prSet/>
      <dgm:spPr/>
      <dgm:t>
        <a:bodyPr/>
        <a:lstStyle/>
        <a:p>
          <a:endParaRPr lang="ru-RU"/>
        </a:p>
      </dgm:t>
    </dgm:pt>
    <dgm:pt modelId="{5677F992-2603-4D3B-A871-097BA93A8337}">
      <dgm:prSet phldrT="[Текст]" custT="1"/>
      <dgm:spPr/>
      <dgm:t>
        <a:bodyPr/>
        <a:lstStyle/>
        <a:p>
          <a:r>
            <a:rPr lang="ru-RU" sz="1000" dirty="0" smtClean="0"/>
            <a:t>Настраиваемые тесты</a:t>
          </a:r>
          <a:endParaRPr lang="ru-RU" sz="1000" dirty="0"/>
        </a:p>
      </dgm:t>
    </dgm:pt>
    <dgm:pt modelId="{94B74EA0-6C59-40F7-A63B-E0DE83F2F5DE}" type="parTrans" cxnId="{E5FBEE2D-02E4-46A6-8ECE-A9EE077B9C33}">
      <dgm:prSet/>
      <dgm:spPr/>
      <dgm:t>
        <a:bodyPr/>
        <a:lstStyle/>
        <a:p>
          <a:endParaRPr lang="ru-RU"/>
        </a:p>
      </dgm:t>
    </dgm:pt>
    <dgm:pt modelId="{EB911158-3397-4161-80BA-87442FA64D2D}" type="sibTrans" cxnId="{E5FBEE2D-02E4-46A6-8ECE-A9EE077B9C33}">
      <dgm:prSet/>
      <dgm:spPr/>
      <dgm:t>
        <a:bodyPr/>
        <a:lstStyle/>
        <a:p>
          <a:endParaRPr lang="ru-RU"/>
        </a:p>
      </dgm:t>
    </dgm:pt>
    <dgm:pt modelId="{C6C2569B-7AAF-42B0-8E23-CBD09D0DE3C2}">
      <dgm:prSet phldrT="[Текст]" custT="1"/>
      <dgm:spPr/>
      <dgm:t>
        <a:bodyPr/>
        <a:lstStyle/>
        <a:p>
          <a:r>
            <a:rPr lang="ru-RU" sz="1000" dirty="0" smtClean="0"/>
            <a:t>Тест </a:t>
          </a:r>
          <a:r>
            <a:rPr lang="en-US" sz="1000" dirty="0" err="1" smtClean="0"/>
            <a:t>Bosco</a:t>
          </a:r>
          <a:endParaRPr lang="ru-RU" sz="1000" dirty="0"/>
        </a:p>
      </dgm:t>
    </dgm:pt>
    <dgm:pt modelId="{49E32768-EC18-4915-A7F6-A1D293108BA8}" type="parTrans" cxnId="{BD61FE31-0D7D-4D3B-8DAD-0D36F2BAF39F}">
      <dgm:prSet/>
      <dgm:spPr/>
      <dgm:t>
        <a:bodyPr/>
        <a:lstStyle/>
        <a:p>
          <a:endParaRPr lang="ru-RU"/>
        </a:p>
      </dgm:t>
    </dgm:pt>
    <dgm:pt modelId="{CF5A606C-61BD-44DE-B205-FF428108A798}" type="sibTrans" cxnId="{BD61FE31-0D7D-4D3B-8DAD-0D36F2BAF39F}">
      <dgm:prSet/>
      <dgm:spPr/>
      <dgm:t>
        <a:bodyPr/>
        <a:lstStyle/>
        <a:p>
          <a:endParaRPr lang="ru-RU"/>
        </a:p>
      </dgm:t>
    </dgm:pt>
    <dgm:pt modelId="{B3A24DE2-9A7E-458B-8F1A-EDCF40A49A13}">
      <dgm:prSet phldrT="[Текст]" custT="1"/>
      <dgm:spPr/>
      <dgm:t>
        <a:bodyPr/>
        <a:lstStyle/>
        <a:p>
          <a:r>
            <a:rPr lang="ru-RU" sz="1000" dirty="0" smtClean="0"/>
            <a:t>Тест на высоту прыжка</a:t>
          </a:r>
          <a:endParaRPr lang="ru-RU" sz="1000" dirty="0"/>
        </a:p>
      </dgm:t>
    </dgm:pt>
    <dgm:pt modelId="{A8D5E080-F642-4620-9DA0-DBD3D03A90DD}" type="parTrans" cxnId="{11D97A7A-852D-492E-BAA5-C40A1D73F848}">
      <dgm:prSet/>
      <dgm:spPr/>
      <dgm:t>
        <a:bodyPr/>
        <a:lstStyle/>
        <a:p>
          <a:endParaRPr lang="ru-RU"/>
        </a:p>
      </dgm:t>
    </dgm:pt>
    <dgm:pt modelId="{C7BA89B4-D42F-48DD-B0B9-1B088F40FB99}" type="sibTrans" cxnId="{11D97A7A-852D-492E-BAA5-C40A1D73F848}">
      <dgm:prSet/>
      <dgm:spPr/>
      <dgm:t>
        <a:bodyPr/>
        <a:lstStyle/>
        <a:p>
          <a:endParaRPr lang="ru-RU"/>
        </a:p>
      </dgm:t>
    </dgm:pt>
    <dgm:pt modelId="{8C8EF68E-C63F-45A4-9555-66EA4C28E0D3}">
      <dgm:prSet phldrT="[Текст]" custT="1"/>
      <dgm:spPr/>
      <dgm:t>
        <a:bodyPr/>
        <a:lstStyle/>
        <a:p>
          <a:r>
            <a:rPr lang="ru-RU" sz="1000" dirty="0" smtClean="0"/>
            <a:t>Тест на мощность</a:t>
          </a:r>
          <a:endParaRPr lang="ru-RU" sz="1000" dirty="0"/>
        </a:p>
      </dgm:t>
    </dgm:pt>
    <dgm:pt modelId="{CDD70D0C-BD23-4CBA-9583-D80E1910E944}" type="parTrans" cxnId="{D7BA352A-C97C-4C94-A4F4-14F8480C501B}">
      <dgm:prSet/>
      <dgm:spPr/>
      <dgm:t>
        <a:bodyPr/>
        <a:lstStyle/>
        <a:p>
          <a:endParaRPr lang="ru-RU"/>
        </a:p>
      </dgm:t>
    </dgm:pt>
    <dgm:pt modelId="{D31A3B89-00B0-46C6-B81C-6EDB4382EEB9}" type="sibTrans" cxnId="{D7BA352A-C97C-4C94-A4F4-14F8480C501B}">
      <dgm:prSet/>
      <dgm:spPr/>
      <dgm:t>
        <a:bodyPr/>
        <a:lstStyle/>
        <a:p>
          <a:endParaRPr lang="ru-RU"/>
        </a:p>
      </dgm:t>
    </dgm:pt>
    <dgm:pt modelId="{6DFD4B11-0C7F-4263-A4B8-DFB28B7ED4E9}">
      <dgm:prSet phldrT="[Текст]" custT="1"/>
      <dgm:spPr/>
      <dgm:t>
        <a:bodyPr/>
        <a:lstStyle/>
        <a:p>
          <a:r>
            <a:rPr lang="ru-RU" sz="1000" dirty="0" smtClean="0"/>
            <a:t>Тест серии прыжков, динамика выносливости</a:t>
          </a:r>
          <a:endParaRPr lang="ru-RU" sz="1000" dirty="0"/>
        </a:p>
      </dgm:t>
    </dgm:pt>
    <dgm:pt modelId="{7C349F53-B4EB-4A80-8D19-404D9AC74C2E}" type="parTrans" cxnId="{F507ED14-6102-48FA-93A0-8C5D98CE545F}">
      <dgm:prSet/>
      <dgm:spPr/>
      <dgm:t>
        <a:bodyPr/>
        <a:lstStyle/>
        <a:p>
          <a:endParaRPr lang="ru-RU"/>
        </a:p>
      </dgm:t>
    </dgm:pt>
    <dgm:pt modelId="{A7A09767-295E-4AFA-A187-D17478DE2943}" type="sibTrans" cxnId="{F507ED14-6102-48FA-93A0-8C5D98CE545F}">
      <dgm:prSet/>
      <dgm:spPr/>
      <dgm:t>
        <a:bodyPr/>
        <a:lstStyle/>
        <a:p>
          <a:endParaRPr lang="ru-RU"/>
        </a:p>
      </dgm:t>
    </dgm:pt>
    <dgm:pt modelId="{5CD7F6CA-2D8C-40D6-AEC9-4EBF6437451F}" type="pres">
      <dgm:prSet presAssocID="{79A1DA17-3C02-4E7E-B964-C168D837E74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9DFE923-C563-4D27-B00E-862F8A9E6AF0}" type="pres">
      <dgm:prSet presAssocID="{3EF57644-69FC-4419-AC2E-93145BFD962B}" presName="vertOne" presStyleCnt="0"/>
      <dgm:spPr/>
    </dgm:pt>
    <dgm:pt modelId="{E6BE3549-C4CC-4CE5-87CA-D79CF92F2D8E}" type="pres">
      <dgm:prSet presAssocID="{3EF57644-69FC-4419-AC2E-93145BFD962B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ECD424-EB6F-4BC1-8B58-E53CDC2BF499}" type="pres">
      <dgm:prSet presAssocID="{3EF57644-69FC-4419-AC2E-93145BFD962B}" presName="parTransOne" presStyleCnt="0"/>
      <dgm:spPr/>
    </dgm:pt>
    <dgm:pt modelId="{D388AB67-0E17-4972-9FA3-8A50BD4D0E67}" type="pres">
      <dgm:prSet presAssocID="{3EF57644-69FC-4419-AC2E-93145BFD962B}" presName="horzOne" presStyleCnt="0"/>
      <dgm:spPr/>
    </dgm:pt>
    <dgm:pt modelId="{1F257C0D-4436-4EA5-90DC-9ED32F38A361}" type="pres">
      <dgm:prSet presAssocID="{83B0BACA-52B3-491F-9B10-B916BEC06BD3}" presName="vertTwo" presStyleCnt="0"/>
      <dgm:spPr/>
    </dgm:pt>
    <dgm:pt modelId="{6B7C642B-2742-4E2F-8F33-DD2650541D66}" type="pres">
      <dgm:prSet presAssocID="{83B0BACA-52B3-491F-9B10-B916BEC06BD3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0AEF80-E050-41C6-930F-F6BF83FFBD4D}" type="pres">
      <dgm:prSet presAssocID="{83B0BACA-52B3-491F-9B10-B916BEC06BD3}" presName="parTransTwo" presStyleCnt="0"/>
      <dgm:spPr/>
    </dgm:pt>
    <dgm:pt modelId="{3BC2448E-CB2C-4ED2-9C39-F6537A642388}" type="pres">
      <dgm:prSet presAssocID="{83B0BACA-52B3-491F-9B10-B916BEC06BD3}" presName="horzTwo" presStyleCnt="0"/>
      <dgm:spPr/>
    </dgm:pt>
    <dgm:pt modelId="{87153217-D5F8-4D4D-8D0D-97498419C1FA}" type="pres">
      <dgm:prSet presAssocID="{C6C2569B-7AAF-42B0-8E23-CBD09D0DE3C2}" presName="vertThree" presStyleCnt="0"/>
      <dgm:spPr/>
    </dgm:pt>
    <dgm:pt modelId="{54A21CAD-8535-4D74-A5F8-9B8B28AFF38D}" type="pres">
      <dgm:prSet presAssocID="{C6C2569B-7AAF-42B0-8E23-CBD09D0DE3C2}" presName="txThree" presStyleLbl="node3" presStyleIdx="0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55CE14-6B1C-4274-930D-E4386ECAF510}" type="pres">
      <dgm:prSet presAssocID="{C6C2569B-7AAF-42B0-8E23-CBD09D0DE3C2}" presName="horzThree" presStyleCnt="0"/>
      <dgm:spPr/>
    </dgm:pt>
    <dgm:pt modelId="{59FFF2D6-4B86-41A3-A784-33C5ACC0445E}" type="pres">
      <dgm:prSet presAssocID="{CF5A606C-61BD-44DE-B205-FF428108A798}" presName="sibSpaceThree" presStyleCnt="0"/>
      <dgm:spPr/>
    </dgm:pt>
    <dgm:pt modelId="{7325A70D-FBB4-41C8-984C-47BF8199C142}" type="pres">
      <dgm:prSet presAssocID="{B3A24DE2-9A7E-458B-8F1A-EDCF40A49A13}" presName="vertThree" presStyleCnt="0"/>
      <dgm:spPr/>
    </dgm:pt>
    <dgm:pt modelId="{4FCE609B-6186-4B7D-B636-0C1269FB93AC}" type="pres">
      <dgm:prSet presAssocID="{B3A24DE2-9A7E-458B-8F1A-EDCF40A49A13}" presName="txThree" presStyleLbl="node3" presStyleIdx="1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1E2BFF-0B22-4AF7-9620-79C696AC55EC}" type="pres">
      <dgm:prSet presAssocID="{B3A24DE2-9A7E-458B-8F1A-EDCF40A49A13}" presName="horzThree" presStyleCnt="0"/>
      <dgm:spPr/>
    </dgm:pt>
    <dgm:pt modelId="{5E92F500-1C8F-493E-9B08-FA33B3C61DD9}" type="pres">
      <dgm:prSet presAssocID="{C7BA89B4-D42F-48DD-B0B9-1B088F40FB99}" presName="sibSpaceThree" presStyleCnt="0"/>
      <dgm:spPr/>
    </dgm:pt>
    <dgm:pt modelId="{DB3F7995-6F15-4F87-87FE-2D824B01CA63}" type="pres">
      <dgm:prSet presAssocID="{8C8EF68E-C63F-45A4-9555-66EA4C28E0D3}" presName="vertThree" presStyleCnt="0"/>
      <dgm:spPr/>
    </dgm:pt>
    <dgm:pt modelId="{12594CC5-8CEF-4810-8140-80E3123C7EE8}" type="pres">
      <dgm:prSet presAssocID="{8C8EF68E-C63F-45A4-9555-66EA4C28E0D3}" presName="txThree" presStyleLbl="node3" presStyleIdx="2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F934BD-41C8-4E77-A588-F712F0FFBDA6}" type="pres">
      <dgm:prSet presAssocID="{8C8EF68E-C63F-45A4-9555-66EA4C28E0D3}" presName="horzThree" presStyleCnt="0"/>
      <dgm:spPr/>
    </dgm:pt>
    <dgm:pt modelId="{094F9134-CFB5-44F5-B097-ACB7CF9C58EB}" type="pres">
      <dgm:prSet presAssocID="{D31A3B89-00B0-46C6-B81C-6EDB4382EEB9}" presName="sibSpaceThree" presStyleCnt="0"/>
      <dgm:spPr/>
    </dgm:pt>
    <dgm:pt modelId="{AE4672E9-7794-4E99-B2E9-1A3D74B7BFC0}" type="pres">
      <dgm:prSet presAssocID="{6DFD4B11-0C7F-4263-A4B8-DFB28B7ED4E9}" presName="vertThree" presStyleCnt="0"/>
      <dgm:spPr/>
    </dgm:pt>
    <dgm:pt modelId="{DD9955FC-040C-48FE-8407-5FE4D4A616F6}" type="pres">
      <dgm:prSet presAssocID="{6DFD4B11-0C7F-4263-A4B8-DFB28B7ED4E9}" presName="txThree" presStyleLbl="node3" presStyleIdx="3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C3B0D1-CCA7-452D-BBF5-2EFB2CC2B443}" type="pres">
      <dgm:prSet presAssocID="{6DFD4B11-0C7F-4263-A4B8-DFB28B7ED4E9}" presName="horzThree" presStyleCnt="0"/>
      <dgm:spPr/>
    </dgm:pt>
    <dgm:pt modelId="{22B49C96-95CD-4BFF-9BA5-D34477B89D9E}" type="pres">
      <dgm:prSet presAssocID="{A7A09767-295E-4AFA-A187-D17478DE2943}" presName="sibSpaceThree" presStyleCnt="0"/>
      <dgm:spPr/>
    </dgm:pt>
    <dgm:pt modelId="{0AE29516-0A75-4725-81CC-A0431F824323}" type="pres">
      <dgm:prSet presAssocID="{5677F992-2603-4D3B-A871-097BA93A8337}" presName="vertThree" presStyleCnt="0"/>
      <dgm:spPr/>
    </dgm:pt>
    <dgm:pt modelId="{86FD8D0A-22DF-4E75-AD17-15086F250427}" type="pres">
      <dgm:prSet presAssocID="{5677F992-2603-4D3B-A871-097BA93A8337}" presName="txThree" presStyleLbl="node3" presStyleIdx="4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A5204D-D908-4889-9CCA-A76D44A86D80}" type="pres">
      <dgm:prSet presAssocID="{5677F992-2603-4D3B-A871-097BA93A8337}" presName="horzThree" presStyleCnt="0"/>
      <dgm:spPr/>
    </dgm:pt>
    <dgm:pt modelId="{401CA64F-F8AC-4870-983F-FADB9A5FCAE6}" type="pres">
      <dgm:prSet presAssocID="{780899A6-410D-4292-A1CE-4D2752CCE854}" presName="sibSpaceTwo" presStyleCnt="0"/>
      <dgm:spPr/>
    </dgm:pt>
    <dgm:pt modelId="{A070EC12-8284-41F3-B491-0B2D90DB3EF7}" type="pres">
      <dgm:prSet presAssocID="{1FC033C9-5516-4F73-A406-BE1536E986E5}" presName="vertTwo" presStyleCnt="0"/>
      <dgm:spPr/>
    </dgm:pt>
    <dgm:pt modelId="{E25A2EE9-BF55-48E6-891D-1037D8B9A90C}" type="pres">
      <dgm:prSet presAssocID="{1FC033C9-5516-4F73-A406-BE1536E986E5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C42758-125D-44AD-9A0D-2789149FFAE3}" type="pres">
      <dgm:prSet presAssocID="{1FC033C9-5516-4F73-A406-BE1536E986E5}" presName="parTransTwo" presStyleCnt="0"/>
      <dgm:spPr/>
    </dgm:pt>
    <dgm:pt modelId="{C31C1EF8-1E0A-45FB-9266-E078548727F2}" type="pres">
      <dgm:prSet presAssocID="{1FC033C9-5516-4F73-A406-BE1536E986E5}" presName="horzTwo" presStyleCnt="0"/>
      <dgm:spPr/>
    </dgm:pt>
    <dgm:pt modelId="{8B7A53EF-59F2-4124-A315-9CD1EA424AAC}" type="pres">
      <dgm:prSet presAssocID="{61043F8D-168A-4EDB-8BB9-CB7625EF7925}" presName="vertThree" presStyleCnt="0"/>
      <dgm:spPr/>
    </dgm:pt>
    <dgm:pt modelId="{4E371A9A-0F47-40EC-990C-CADA84343F4E}" type="pres">
      <dgm:prSet presAssocID="{61043F8D-168A-4EDB-8BB9-CB7625EF7925}" presName="txThree" presStyleLbl="node3" presStyleIdx="5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B07730-01E2-492B-B724-C8858CF37E7E}" type="pres">
      <dgm:prSet presAssocID="{61043F8D-168A-4EDB-8BB9-CB7625EF7925}" presName="horzThree" presStyleCnt="0"/>
      <dgm:spPr/>
    </dgm:pt>
    <dgm:pt modelId="{5B6A507A-6F8C-4DF0-BDAA-3EC88A0657FB}" type="pres">
      <dgm:prSet presAssocID="{87834A40-591F-4233-9EAF-443913AE1D73}" presName="sibSpaceThree" presStyleCnt="0"/>
      <dgm:spPr/>
    </dgm:pt>
    <dgm:pt modelId="{756462C0-7D62-4DF6-97C5-8F03E680812B}" type="pres">
      <dgm:prSet presAssocID="{B6B3A9AB-988F-49BA-8213-70EF2B53600F}" presName="vertThree" presStyleCnt="0"/>
      <dgm:spPr/>
    </dgm:pt>
    <dgm:pt modelId="{9E5ADCE4-042B-485F-BF63-74C1881B62E4}" type="pres">
      <dgm:prSet presAssocID="{B6B3A9AB-988F-49BA-8213-70EF2B53600F}" presName="txThree" presStyleLbl="node3" presStyleIdx="6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09995A-AF8A-481C-934D-B082A50715CE}" type="pres">
      <dgm:prSet presAssocID="{B6B3A9AB-988F-49BA-8213-70EF2B53600F}" presName="horzThree" presStyleCnt="0"/>
      <dgm:spPr/>
    </dgm:pt>
    <dgm:pt modelId="{E4C1D1EB-1AF0-4112-881A-F05E66AAFE88}" type="pres">
      <dgm:prSet presAssocID="{116B7F09-00DC-49AD-83DE-69B8ABD751DC}" presName="sibSpaceTwo" presStyleCnt="0"/>
      <dgm:spPr/>
    </dgm:pt>
    <dgm:pt modelId="{D709A39C-C1B3-4D65-9B73-5ABE22C7E069}" type="pres">
      <dgm:prSet presAssocID="{58AB5C87-4A01-4D68-93A0-BCEBABABD519}" presName="vertTwo" presStyleCnt="0"/>
      <dgm:spPr/>
    </dgm:pt>
    <dgm:pt modelId="{91D99EFE-6B53-4459-AA2D-38A74A1396E2}" type="pres">
      <dgm:prSet presAssocID="{58AB5C87-4A01-4D68-93A0-BCEBABABD519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D26937-3279-4EBE-8C23-3B4AA34CAD68}" type="pres">
      <dgm:prSet presAssocID="{58AB5C87-4A01-4D68-93A0-BCEBABABD519}" presName="parTransTwo" presStyleCnt="0"/>
      <dgm:spPr/>
    </dgm:pt>
    <dgm:pt modelId="{B92ED362-5D45-4073-A47D-C0593F4A6713}" type="pres">
      <dgm:prSet presAssocID="{58AB5C87-4A01-4D68-93A0-BCEBABABD519}" presName="horzTwo" presStyleCnt="0"/>
      <dgm:spPr/>
    </dgm:pt>
    <dgm:pt modelId="{52475431-DED5-422F-B558-7ABA8A112238}" type="pres">
      <dgm:prSet presAssocID="{5BD7BC25-6D05-44DF-BAEE-286CECD52234}" presName="vertThree" presStyleCnt="0"/>
      <dgm:spPr/>
    </dgm:pt>
    <dgm:pt modelId="{0B6C38F5-F7F8-4BA3-94DA-59149E5BB807}" type="pres">
      <dgm:prSet presAssocID="{5BD7BC25-6D05-44DF-BAEE-286CECD52234}" presName="txThree" presStyleLbl="node3" presStyleIdx="7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06047F-8AB6-41B1-9B2B-CE3AF3171203}" type="pres">
      <dgm:prSet presAssocID="{5BD7BC25-6D05-44DF-BAEE-286CECD52234}" presName="horzThree" presStyleCnt="0"/>
      <dgm:spPr/>
    </dgm:pt>
    <dgm:pt modelId="{111BE968-59D3-44B4-B0A5-CF5646172555}" type="pres">
      <dgm:prSet presAssocID="{4AA4D9D8-E7EC-4B2A-A96C-9A27AD262745}" presName="sibSpaceThree" presStyleCnt="0"/>
      <dgm:spPr/>
    </dgm:pt>
    <dgm:pt modelId="{53B1AD0C-0D22-4E85-80A7-2DAA90531ADD}" type="pres">
      <dgm:prSet presAssocID="{261C3E7E-D237-47DF-B588-9C5AFAA8882F}" presName="vertThree" presStyleCnt="0"/>
      <dgm:spPr/>
    </dgm:pt>
    <dgm:pt modelId="{FA7068CE-3099-446E-A0E9-D2E0D0CE83D9}" type="pres">
      <dgm:prSet presAssocID="{261C3E7E-D237-47DF-B588-9C5AFAA8882F}" presName="txThree" presStyleLbl="node3" presStyleIdx="8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0ADDBE-862F-486B-B231-1B28E62D4721}" type="pres">
      <dgm:prSet presAssocID="{261C3E7E-D237-47DF-B588-9C5AFAA8882F}" presName="horzThree" presStyleCnt="0"/>
      <dgm:spPr/>
    </dgm:pt>
  </dgm:ptLst>
  <dgm:cxnLst>
    <dgm:cxn modelId="{8020973A-06FA-46D6-BEEF-55AAB269B207}" type="presOf" srcId="{83B0BACA-52B3-491F-9B10-B916BEC06BD3}" destId="{6B7C642B-2742-4E2F-8F33-DD2650541D66}" srcOrd="0" destOrd="0" presId="urn:microsoft.com/office/officeart/2005/8/layout/hierarchy4"/>
    <dgm:cxn modelId="{D7BA352A-C97C-4C94-A4F4-14F8480C501B}" srcId="{83B0BACA-52B3-491F-9B10-B916BEC06BD3}" destId="{8C8EF68E-C63F-45A4-9555-66EA4C28E0D3}" srcOrd="2" destOrd="0" parTransId="{CDD70D0C-BD23-4CBA-9583-D80E1910E944}" sibTransId="{D31A3B89-00B0-46C6-B81C-6EDB4382EEB9}"/>
    <dgm:cxn modelId="{BD61FE31-0D7D-4D3B-8DAD-0D36F2BAF39F}" srcId="{83B0BACA-52B3-491F-9B10-B916BEC06BD3}" destId="{C6C2569B-7AAF-42B0-8E23-CBD09D0DE3C2}" srcOrd="0" destOrd="0" parTransId="{49E32768-EC18-4915-A7F6-A1D293108BA8}" sibTransId="{CF5A606C-61BD-44DE-B205-FF428108A798}"/>
    <dgm:cxn modelId="{2A3128F3-49CC-47FE-AE4A-8847C60DBFDE}" type="presOf" srcId="{58AB5C87-4A01-4D68-93A0-BCEBABABD519}" destId="{91D99EFE-6B53-4459-AA2D-38A74A1396E2}" srcOrd="0" destOrd="0" presId="urn:microsoft.com/office/officeart/2005/8/layout/hierarchy4"/>
    <dgm:cxn modelId="{3C9DEEB8-3FBE-4AF3-92F1-7A26E8D44BD1}" type="presOf" srcId="{6DFD4B11-0C7F-4263-A4B8-DFB28B7ED4E9}" destId="{DD9955FC-040C-48FE-8407-5FE4D4A616F6}" srcOrd="0" destOrd="0" presId="urn:microsoft.com/office/officeart/2005/8/layout/hierarchy4"/>
    <dgm:cxn modelId="{65D07250-06B6-4522-B701-214EA209A560}" srcId="{1FC033C9-5516-4F73-A406-BE1536E986E5}" destId="{B6B3A9AB-988F-49BA-8213-70EF2B53600F}" srcOrd="1" destOrd="0" parTransId="{83FD7169-1D01-41FC-9D95-C4A423341BC4}" sibTransId="{C9024A0A-8747-4F47-BB72-1C952CFE587A}"/>
    <dgm:cxn modelId="{308EC862-A1CE-4A2F-B933-0584A0E9BD13}" type="presOf" srcId="{61043F8D-168A-4EDB-8BB9-CB7625EF7925}" destId="{4E371A9A-0F47-40EC-990C-CADA84343F4E}" srcOrd="0" destOrd="0" presId="urn:microsoft.com/office/officeart/2005/8/layout/hierarchy4"/>
    <dgm:cxn modelId="{D4A9F550-B763-4D3A-AD98-D291B3059037}" type="presOf" srcId="{B6B3A9AB-988F-49BA-8213-70EF2B53600F}" destId="{9E5ADCE4-042B-485F-BF63-74C1881B62E4}" srcOrd="0" destOrd="0" presId="urn:microsoft.com/office/officeart/2005/8/layout/hierarchy4"/>
    <dgm:cxn modelId="{5D9B7628-DA72-4C1C-B166-C69F8FE9BB53}" type="presOf" srcId="{3EF57644-69FC-4419-AC2E-93145BFD962B}" destId="{E6BE3549-C4CC-4CE5-87CA-D79CF92F2D8E}" srcOrd="0" destOrd="0" presId="urn:microsoft.com/office/officeart/2005/8/layout/hierarchy4"/>
    <dgm:cxn modelId="{24ED1F10-5FFB-4FCD-AADF-FF9F9E91E7C1}" srcId="{58AB5C87-4A01-4D68-93A0-BCEBABABD519}" destId="{5BD7BC25-6D05-44DF-BAEE-286CECD52234}" srcOrd="0" destOrd="0" parTransId="{CF1A884F-AC92-466B-8647-59D6FD2EE322}" sibTransId="{4AA4D9D8-E7EC-4B2A-A96C-9A27AD262745}"/>
    <dgm:cxn modelId="{F507ED14-6102-48FA-93A0-8C5D98CE545F}" srcId="{83B0BACA-52B3-491F-9B10-B916BEC06BD3}" destId="{6DFD4B11-0C7F-4263-A4B8-DFB28B7ED4E9}" srcOrd="3" destOrd="0" parTransId="{7C349F53-B4EB-4A80-8D19-404D9AC74C2E}" sibTransId="{A7A09767-295E-4AFA-A187-D17478DE2943}"/>
    <dgm:cxn modelId="{9DEC33E2-9342-407F-BD81-2C05D72D5DE3}" type="presOf" srcId="{5677F992-2603-4D3B-A871-097BA93A8337}" destId="{86FD8D0A-22DF-4E75-AD17-15086F250427}" srcOrd="0" destOrd="0" presId="urn:microsoft.com/office/officeart/2005/8/layout/hierarchy4"/>
    <dgm:cxn modelId="{620489FF-1D55-47D3-8D4B-14F5E63E36FB}" srcId="{79A1DA17-3C02-4E7E-B964-C168D837E74C}" destId="{3EF57644-69FC-4419-AC2E-93145BFD962B}" srcOrd="0" destOrd="0" parTransId="{FCEF4238-FE4B-4072-8A70-3F23F8A8A63A}" sibTransId="{8F289C0A-8BC0-493B-A040-026D614BA9F9}"/>
    <dgm:cxn modelId="{1C2D62AD-6F64-408E-8522-75B93FC12777}" type="presOf" srcId="{79A1DA17-3C02-4E7E-B964-C168D837E74C}" destId="{5CD7F6CA-2D8C-40D6-AEC9-4EBF6437451F}" srcOrd="0" destOrd="0" presId="urn:microsoft.com/office/officeart/2005/8/layout/hierarchy4"/>
    <dgm:cxn modelId="{11D97A7A-852D-492E-BAA5-C40A1D73F848}" srcId="{83B0BACA-52B3-491F-9B10-B916BEC06BD3}" destId="{B3A24DE2-9A7E-458B-8F1A-EDCF40A49A13}" srcOrd="1" destOrd="0" parTransId="{A8D5E080-F642-4620-9DA0-DBD3D03A90DD}" sibTransId="{C7BA89B4-D42F-48DD-B0B9-1B088F40FB99}"/>
    <dgm:cxn modelId="{5894905D-B503-4DCD-AA68-6DC049DF03C8}" type="presOf" srcId="{B3A24DE2-9A7E-458B-8F1A-EDCF40A49A13}" destId="{4FCE609B-6186-4B7D-B636-0C1269FB93AC}" srcOrd="0" destOrd="0" presId="urn:microsoft.com/office/officeart/2005/8/layout/hierarchy4"/>
    <dgm:cxn modelId="{F839E5D2-44A6-47BA-9256-72423D2D4605}" type="presOf" srcId="{261C3E7E-D237-47DF-B588-9C5AFAA8882F}" destId="{FA7068CE-3099-446E-A0E9-D2E0D0CE83D9}" srcOrd="0" destOrd="0" presId="urn:microsoft.com/office/officeart/2005/8/layout/hierarchy4"/>
    <dgm:cxn modelId="{C04038A0-E9BE-4871-8575-351E69228A13}" srcId="{1FC033C9-5516-4F73-A406-BE1536E986E5}" destId="{61043F8D-168A-4EDB-8BB9-CB7625EF7925}" srcOrd="0" destOrd="0" parTransId="{D1CCE654-D72A-460D-823D-178257EA6AF3}" sibTransId="{87834A40-591F-4233-9EAF-443913AE1D73}"/>
    <dgm:cxn modelId="{A7EACB33-CA0F-4F9C-B452-FCD3EF3229F4}" srcId="{3EF57644-69FC-4419-AC2E-93145BFD962B}" destId="{58AB5C87-4A01-4D68-93A0-BCEBABABD519}" srcOrd="2" destOrd="0" parTransId="{3816350A-AD48-4DD3-9DBC-43CF0380358A}" sibTransId="{31D4861B-D095-4D65-A2DB-E84ECBCC8A60}"/>
    <dgm:cxn modelId="{36E901BF-6FA8-4A51-810E-C0A9C64BE16C}" srcId="{58AB5C87-4A01-4D68-93A0-BCEBABABD519}" destId="{261C3E7E-D237-47DF-B588-9C5AFAA8882F}" srcOrd="1" destOrd="0" parTransId="{38DA83B9-570F-48AB-B20D-256FBE475EA6}" sibTransId="{4FCE5B2F-3857-4E09-93FF-2544FCFB1509}"/>
    <dgm:cxn modelId="{C3AE0DC0-3FF3-413B-B209-288104B9A91A}" type="presOf" srcId="{8C8EF68E-C63F-45A4-9555-66EA4C28E0D3}" destId="{12594CC5-8CEF-4810-8140-80E3123C7EE8}" srcOrd="0" destOrd="0" presId="urn:microsoft.com/office/officeart/2005/8/layout/hierarchy4"/>
    <dgm:cxn modelId="{D7BF0105-11FE-47C2-A63E-90EFA0C735E7}" srcId="{3EF57644-69FC-4419-AC2E-93145BFD962B}" destId="{1FC033C9-5516-4F73-A406-BE1536E986E5}" srcOrd="1" destOrd="0" parTransId="{BA754BAE-59C6-4C70-B9FA-64E012FD8961}" sibTransId="{116B7F09-00DC-49AD-83DE-69B8ABD751DC}"/>
    <dgm:cxn modelId="{94CA5AF8-EE2D-4AA2-919B-0ACE435D2560}" type="presOf" srcId="{C6C2569B-7AAF-42B0-8E23-CBD09D0DE3C2}" destId="{54A21CAD-8535-4D74-A5F8-9B8B28AFF38D}" srcOrd="0" destOrd="0" presId="urn:microsoft.com/office/officeart/2005/8/layout/hierarchy4"/>
    <dgm:cxn modelId="{DE702BE4-2C23-46FE-9F3C-72C1BE5D8960}" type="presOf" srcId="{1FC033C9-5516-4F73-A406-BE1536E986E5}" destId="{E25A2EE9-BF55-48E6-891D-1037D8B9A90C}" srcOrd="0" destOrd="0" presId="urn:microsoft.com/office/officeart/2005/8/layout/hierarchy4"/>
    <dgm:cxn modelId="{52AF44F9-A5D6-4162-AE7E-534DA591AE0E}" srcId="{3EF57644-69FC-4419-AC2E-93145BFD962B}" destId="{83B0BACA-52B3-491F-9B10-B916BEC06BD3}" srcOrd="0" destOrd="0" parTransId="{5727032A-8A19-410A-8D4F-481B03FF70CC}" sibTransId="{780899A6-410D-4292-A1CE-4D2752CCE854}"/>
    <dgm:cxn modelId="{34B86C3F-F24C-49CF-81F3-DD5BFE11C28B}" type="presOf" srcId="{5BD7BC25-6D05-44DF-BAEE-286CECD52234}" destId="{0B6C38F5-F7F8-4BA3-94DA-59149E5BB807}" srcOrd="0" destOrd="0" presId="urn:microsoft.com/office/officeart/2005/8/layout/hierarchy4"/>
    <dgm:cxn modelId="{E5FBEE2D-02E4-46A6-8ECE-A9EE077B9C33}" srcId="{83B0BACA-52B3-491F-9B10-B916BEC06BD3}" destId="{5677F992-2603-4D3B-A871-097BA93A8337}" srcOrd="4" destOrd="0" parTransId="{94B74EA0-6C59-40F7-A63B-E0DE83F2F5DE}" sibTransId="{EB911158-3397-4161-80BA-87442FA64D2D}"/>
    <dgm:cxn modelId="{DC60CDDB-3779-434B-BA58-EDB5C05539CA}" type="presParOf" srcId="{5CD7F6CA-2D8C-40D6-AEC9-4EBF6437451F}" destId="{89DFE923-C563-4D27-B00E-862F8A9E6AF0}" srcOrd="0" destOrd="0" presId="urn:microsoft.com/office/officeart/2005/8/layout/hierarchy4"/>
    <dgm:cxn modelId="{E701C005-B421-4FEA-9E2E-F8D03E4884A1}" type="presParOf" srcId="{89DFE923-C563-4D27-B00E-862F8A9E6AF0}" destId="{E6BE3549-C4CC-4CE5-87CA-D79CF92F2D8E}" srcOrd="0" destOrd="0" presId="urn:microsoft.com/office/officeart/2005/8/layout/hierarchy4"/>
    <dgm:cxn modelId="{14D102A5-C7D2-463B-9D75-C1CECDFC309B}" type="presParOf" srcId="{89DFE923-C563-4D27-B00E-862F8A9E6AF0}" destId="{A1ECD424-EB6F-4BC1-8B58-E53CDC2BF499}" srcOrd="1" destOrd="0" presId="urn:microsoft.com/office/officeart/2005/8/layout/hierarchy4"/>
    <dgm:cxn modelId="{8006E677-9F0F-4BAB-910F-6BF8512940EB}" type="presParOf" srcId="{89DFE923-C563-4D27-B00E-862F8A9E6AF0}" destId="{D388AB67-0E17-4972-9FA3-8A50BD4D0E67}" srcOrd="2" destOrd="0" presId="urn:microsoft.com/office/officeart/2005/8/layout/hierarchy4"/>
    <dgm:cxn modelId="{EC97316E-1569-4C02-A2A0-90C26C34C3D6}" type="presParOf" srcId="{D388AB67-0E17-4972-9FA3-8A50BD4D0E67}" destId="{1F257C0D-4436-4EA5-90DC-9ED32F38A361}" srcOrd="0" destOrd="0" presId="urn:microsoft.com/office/officeart/2005/8/layout/hierarchy4"/>
    <dgm:cxn modelId="{79EC5D88-FAF4-4625-8B36-227C38ACB862}" type="presParOf" srcId="{1F257C0D-4436-4EA5-90DC-9ED32F38A361}" destId="{6B7C642B-2742-4E2F-8F33-DD2650541D66}" srcOrd="0" destOrd="0" presId="urn:microsoft.com/office/officeart/2005/8/layout/hierarchy4"/>
    <dgm:cxn modelId="{34052F79-357B-41B9-8753-84A7E12E4857}" type="presParOf" srcId="{1F257C0D-4436-4EA5-90DC-9ED32F38A361}" destId="{D70AEF80-E050-41C6-930F-F6BF83FFBD4D}" srcOrd="1" destOrd="0" presId="urn:microsoft.com/office/officeart/2005/8/layout/hierarchy4"/>
    <dgm:cxn modelId="{CEB12A39-D66E-4972-9863-BB271611C6B6}" type="presParOf" srcId="{1F257C0D-4436-4EA5-90DC-9ED32F38A361}" destId="{3BC2448E-CB2C-4ED2-9C39-F6537A642388}" srcOrd="2" destOrd="0" presId="urn:microsoft.com/office/officeart/2005/8/layout/hierarchy4"/>
    <dgm:cxn modelId="{5E27169D-1693-4E36-981D-137B0E93CF5E}" type="presParOf" srcId="{3BC2448E-CB2C-4ED2-9C39-F6537A642388}" destId="{87153217-D5F8-4D4D-8D0D-97498419C1FA}" srcOrd="0" destOrd="0" presId="urn:microsoft.com/office/officeart/2005/8/layout/hierarchy4"/>
    <dgm:cxn modelId="{3F862FDD-43D1-49C5-9462-0B49903711AE}" type="presParOf" srcId="{87153217-D5F8-4D4D-8D0D-97498419C1FA}" destId="{54A21CAD-8535-4D74-A5F8-9B8B28AFF38D}" srcOrd="0" destOrd="0" presId="urn:microsoft.com/office/officeart/2005/8/layout/hierarchy4"/>
    <dgm:cxn modelId="{DA6AF1DA-A360-4771-A8A4-96CA11A197E0}" type="presParOf" srcId="{87153217-D5F8-4D4D-8D0D-97498419C1FA}" destId="{1A55CE14-6B1C-4274-930D-E4386ECAF510}" srcOrd="1" destOrd="0" presId="urn:microsoft.com/office/officeart/2005/8/layout/hierarchy4"/>
    <dgm:cxn modelId="{50B3C939-951B-4389-833A-2E6762A813EB}" type="presParOf" srcId="{3BC2448E-CB2C-4ED2-9C39-F6537A642388}" destId="{59FFF2D6-4B86-41A3-A784-33C5ACC0445E}" srcOrd="1" destOrd="0" presId="urn:microsoft.com/office/officeart/2005/8/layout/hierarchy4"/>
    <dgm:cxn modelId="{211715EA-0D4A-46E0-B61D-3415D1E40566}" type="presParOf" srcId="{3BC2448E-CB2C-4ED2-9C39-F6537A642388}" destId="{7325A70D-FBB4-41C8-984C-47BF8199C142}" srcOrd="2" destOrd="0" presId="urn:microsoft.com/office/officeart/2005/8/layout/hierarchy4"/>
    <dgm:cxn modelId="{EB56441F-4749-432A-91F1-38270687EBD1}" type="presParOf" srcId="{7325A70D-FBB4-41C8-984C-47BF8199C142}" destId="{4FCE609B-6186-4B7D-B636-0C1269FB93AC}" srcOrd="0" destOrd="0" presId="urn:microsoft.com/office/officeart/2005/8/layout/hierarchy4"/>
    <dgm:cxn modelId="{F0B6864D-6B15-43DD-A16B-9A929598C946}" type="presParOf" srcId="{7325A70D-FBB4-41C8-984C-47BF8199C142}" destId="{951E2BFF-0B22-4AF7-9620-79C696AC55EC}" srcOrd="1" destOrd="0" presId="urn:microsoft.com/office/officeart/2005/8/layout/hierarchy4"/>
    <dgm:cxn modelId="{C6BD3A9A-33EB-4990-A3AD-87EE6CF329B7}" type="presParOf" srcId="{3BC2448E-CB2C-4ED2-9C39-F6537A642388}" destId="{5E92F500-1C8F-493E-9B08-FA33B3C61DD9}" srcOrd="3" destOrd="0" presId="urn:microsoft.com/office/officeart/2005/8/layout/hierarchy4"/>
    <dgm:cxn modelId="{C388D41F-5F08-477A-9BDC-310FD3838411}" type="presParOf" srcId="{3BC2448E-CB2C-4ED2-9C39-F6537A642388}" destId="{DB3F7995-6F15-4F87-87FE-2D824B01CA63}" srcOrd="4" destOrd="0" presId="urn:microsoft.com/office/officeart/2005/8/layout/hierarchy4"/>
    <dgm:cxn modelId="{106F0C18-788F-49DE-8402-6B66C3A088C2}" type="presParOf" srcId="{DB3F7995-6F15-4F87-87FE-2D824B01CA63}" destId="{12594CC5-8CEF-4810-8140-80E3123C7EE8}" srcOrd="0" destOrd="0" presId="urn:microsoft.com/office/officeart/2005/8/layout/hierarchy4"/>
    <dgm:cxn modelId="{ED1B5349-659E-4200-98B3-400CDD34CCB0}" type="presParOf" srcId="{DB3F7995-6F15-4F87-87FE-2D824B01CA63}" destId="{21F934BD-41C8-4E77-A588-F712F0FFBDA6}" srcOrd="1" destOrd="0" presId="urn:microsoft.com/office/officeart/2005/8/layout/hierarchy4"/>
    <dgm:cxn modelId="{D1358CC2-1F84-4E09-B453-3EA85EAC210E}" type="presParOf" srcId="{3BC2448E-CB2C-4ED2-9C39-F6537A642388}" destId="{094F9134-CFB5-44F5-B097-ACB7CF9C58EB}" srcOrd="5" destOrd="0" presId="urn:microsoft.com/office/officeart/2005/8/layout/hierarchy4"/>
    <dgm:cxn modelId="{51B1903C-BABF-4579-AC56-54F71F6D9022}" type="presParOf" srcId="{3BC2448E-CB2C-4ED2-9C39-F6537A642388}" destId="{AE4672E9-7794-4E99-B2E9-1A3D74B7BFC0}" srcOrd="6" destOrd="0" presId="urn:microsoft.com/office/officeart/2005/8/layout/hierarchy4"/>
    <dgm:cxn modelId="{6F048366-FB34-4784-8004-BE5774589962}" type="presParOf" srcId="{AE4672E9-7794-4E99-B2E9-1A3D74B7BFC0}" destId="{DD9955FC-040C-48FE-8407-5FE4D4A616F6}" srcOrd="0" destOrd="0" presId="urn:microsoft.com/office/officeart/2005/8/layout/hierarchy4"/>
    <dgm:cxn modelId="{167C3FA6-13AA-45A8-9448-421099E88D8D}" type="presParOf" srcId="{AE4672E9-7794-4E99-B2E9-1A3D74B7BFC0}" destId="{28C3B0D1-CCA7-452D-BBF5-2EFB2CC2B443}" srcOrd="1" destOrd="0" presId="urn:microsoft.com/office/officeart/2005/8/layout/hierarchy4"/>
    <dgm:cxn modelId="{4CF21A75-A2E1-410D-818F-D9FF9A0EA8A4}" type="presParOf" srcId="{3BC2448E-CB2C-4ED2-9C39-F6537A642388}" destId="{22B49C96-95CD-4BFF-9BA5-D34477B89D9E}" srcOrd="7" destOrd="0" presId="urn:microsoft.com/office/officeart/2005/8/layout/hierarchy4"/>
    <dgm:cxn modelId="{70616BEE-C0F4-4A23-B641-EE7F036EAB0F}" type="presParOf" srcId="{3BC2448E-CB2C-4ED2-9C39-F6537A642388}" destId="{0AE29516-0A75-4725-81CC-A0431F824323}" srcOrd="8" destOrd="0" presId="urn:microsoft.com/office/officeart/2005/8/layout/hierarchy4"/>
    <dgm:cxn modelId="{10CE6905-06AA-4F25-886E-8265761CC8F8}" type="presParOf" srcId="{0AE29516-0A75-4725-81CC-A0431F824323}" destId="{86FD8D0A-22DF-4E75-AD17-15086F250427}" srcOrd="0" destOrd="0" presId="urn:microsoft.com/office/officeart/2005/8/layout/hierarchy4"/>
    <dgm:cxn modelId="{76187B35-E4A2-474A-8D1F-E686DB5CC145}" type="presParOf" srcId="{0AE29516-0A75-4725-81CC-A0431F824323}" destId="{18A5204D-D908-4889-9CCA-A76D44A86D80}" srcOrd="1" destOrd="0" presId="urn:microsoft.com/office/officeart/2005/8/layout/hierarchy4"/>
    <dgm:cxn modelId="{8AEBB66C-7068-40A8-8D23-4BE164F7063B}" type="presParOf" srcId="{D388AB67-0E17-4972-9FA3-8A50BD4D0E67}" destId="{401CA64F-F8AC-4870-983F-FADB9A5FCAE6}" srcOrd="1" destOrd="0" presId="urn:microsoft.com/office/officeart/2005/8/layout/hierarchy4"/>
    <dgm:cxn modelId="{5877E53C-2E31-46BC-B6D9-9C238A990D81}" type="presParOf" srcId="{D388AB67-0E17-4972-9FA3-8A50BD4D0E67}" destId="{A070EC12-8284-41F3-B491-0B2D90DB3EF7}" srcOrd="2" destOrd="0" presId="urn:microsoft.com/office/officeart/2005/8/layout/hierarchy4"/>
    <dgm:cxn modelId="{CBA544E2-8F17-4FD2-B87F-95BD033C2877}" type="presParOf" srcId="{A070EC12-8284-41F3-B491-0B2D90DB3EF7}" destId="{E25A2EE9-BF55-48E6-891D-1037D8B9A90C}" srcOrd="0" destOrd="0" presId="urn:microsoft.com/office/officeart/2005/8/layout/hierarchy4"/>
    <dgm:cxn modelId="{11489F96-AD29-420F-A563-452CBAC6984E}" type="presParOf" srcId="{A070EC12-8284-41F3-B491-0B2D90DB3EF7}" destId="{14C42758-125D-44AD-9A0D-2789149FFAE3}" srcOrd="1" destOrd="0" presId="urn:microsoft.com/office/officeart/2005/8/layout/hierarchy4"/>
    <dgm:cxn modelId="{D87D2564-DC26-4F36-BE42-936BD68BFF6C}" type="presParOf" srcId="{A070EC12-8284-41F3-B491-0B2D90DB3EF7}" destId="{C31C1EF8-1E0A-45FB-9266-E078548727F2}" srcOrd="2" destOrd="0" presId="urn:microsoft.com/office/officeart/2005/8/layout/hierarchy4"/>
    <dgm:cxn modelId="{7EE839E9-7709-457D-BE7F-74776EA465AA}" type="presParOf" srcId="{C31C1EF8-1E0A-45FB-9266-E078548727F2}" destId="{8B7A53EF-59F2-4124-A315-9CD1EA424AAC}" srcOrd="0" destOrd="0" presId="urn:microsoft.com/office/officeart/2005/8/layout/hierarchy4"/>
    <dgm:cxn modelId="{5B8A63D7-9301-4BBA-B0EF-CA399100FD1F}" type="presParOf" srcId="{8B7A53EF-59F2-4124-A315-9CD1EA424AAC}" destId="{4E371A9A-0F47-40EC-990C-CADA84343F4E}" srcOrd="0" destOrd="0" presId="urn:microsoft.com/office/officeart/2005/8/layout/hierarchy4"/>
    <dgm:cxn modelId="{21C7EF0E-1BD3-45E6-919F-9440AEF51AAC}" type="presParOf" srcId="{8B7A53EF-59F2-4124-A315-9CD1EA424AAC}" destId="{63B07730-01E2-492B-B724-C8858CF37E7E}" srcOrd="1" destOrd="0" presId="urn:microsoft.com/office/officeart/2005/8/layout/hierarchy4"/>
    <dgm:cxn modelId="{315AD8E1-83BA-49A4-A29F-FE0DCECF7276}" type="presParOf" srcId="{C31C1EF8-1E0A-45FB-9266-E078548727F2}" destId="{5B6A507A-6F8C-4DF0-BDAA-3EC88A0657FB}" srcOrd="1" destOrd="0" presId="urn:microsoft.com/office/officeart/2005/8/layout/hierarchy4"/>
    <dgm:cxn modelId="{81C7B279-D8B1-4471-99B1-64D627DA0A64}" type="presParOf" srcId="{C31C1EF8-1E0A-45FB-9266-E078548727F2}" destId="{756462C0-7D62-4DF6-97C5-8F03E680812B}" srcOrd="2" destOrd="0" presId="urn:microsoft.com/office/officeart/2005/8/layout/hierarchy4"/>
    <dgm:cxn modelId="{A5C5B11F-B829-404D-8C72-316DBD4C7325}" type="presParOf" srcId="{756462C0-7D62-4DF6-97C5-8F03E680812B}" destId="{9E5ADCE4-042B-485F-BF63-74C1881B62E4}" srcOrd="0" destOrd="0" presId="urn:microsoft.com/office/officeart/2005/8/layout/hierarchy4"/>
    <dgm:cxn modelId="{D464CA9C-2C5F-48C1-A4D6-FE0FBB8F3CDB}" type="presParOf" srcId="{756462C0-7D62-4DF6-97C5-8F03E680812B}" destId="{0D09995A-AF8A-481C-934D-B082A50715CE}" srcOrd="1" destOrd="0" presId="urn:microsoft.com/office/officeart/2005/8/layout/hierarchy4"/>
    <dgm:cxn modelId="{02DE8E30-924D-4C56-B45B-4D57E6A47A37}" type="presParOf" srcId="{D388AB67-0E17-4972-9FA3-8A50BD4D0E67}" destId="{E4C1D1EB-1AF0-4112-881A-F05E66AAFE88}" srcOrd="3" destOrd="0" presId="urn:microsoft.com/office/officeart/2005/8/layout/hierarchy4"/>
    <dgm:cxn modelId="{102D267C-3081-4EB1-9F71-99D539411C23}" type="presParOf" srcId="{D388AB67-0E17-4972-9FA3-8A50BD4D0E67}" destId="{D709A39C-C1B3-4D65-9B73-5ABE22C7E069}" srcOrd="4" destOrd="0" presId="urn:microsoft.com/office/officeart/2005/8/layout/hierarchy4"/>
    <dgm:cxn modelId="{B83EC478-EA08-4C4E-B444-696888CA7C5C}" type="presParOf" srcId="{D709A39C-C1B3-4D65-9B73-5ABE22C7E069}" destId="{91D99EFE-6B53-4459-AA2D-38A74A1396E2}" srcOrd="0" destOrd="0" presId="urn:microsoft.com/office/officeart/2005/8/layout/hierarchy4"/>
    <dgm:cxn modelId="{AA123193-87C0-440B-BC67-85B225B056FE}" type="presParOf" srcId="{D709A39C-C1B3-4D65-9B73-5ABE22C7E069}" destId="{F2D26937-3279-4EBE-8C23-3B4AA34CAD68}" srcOrd="1" destOrd="0" presId="urn:microsoft.com/office/officeart/2005/8/layout/hierarchy4"/>
    <dgm:cxn modelId="{2A384FE2-DB54-4624-A985-1A968827E7D5}" type="presParOf" srcId="{D709A39C-C1B3-4D65-9B73-5ABE22C7E069}" destId="{B92ED362-5D45-4073-A47D-C0593F4A6713}" srcOrd="2" destOrd="0" presId="urn:microsoft.com/office/officeart/2005/8/layout/hierarchy4"/>
    <dgm:cxn modelId="{995018EE-19EC-4BEC-AAE2-B4972A371E44}" type="presParOf" srcId="{B92ED362-5D45-4073-A47D-C0593F4A6713}" destId="{52475431-DED5-422F-B558-7ABA8A112238}" srcOrd="0" destOrd="0" presId="urn:microsoft.com/office/officeart/2005/8/layout/hierarchy4"/>
    <dgm:cxn modelId="{105DE450-6F81-4107-80AE-0C27D8C6A54F}" type="presParOf" srcId="{52475431-DED5-422F-B558-7ABA8A112238}" destId="{0B6C38F5-F7F8-4BA3-94DA-59149E5BB807}" srcOrd="0" destOrd="0" presId="urn:microsoft.com/office/officeart/2005/8/layout/hierarchy4"/>
    <dgm:cxn modelId="{6075F70C-56FB-4391-8CD6-8A7C44FA6D66}" type="presParOf" srcId="{52475431-DED5-422F-B558-7ABA8A112238}" destId="{5106047F-8AB6-41B1-9B2B-CE3AF3171203}" srcOrd="1" destOrd="0" presId="urn:microsoft.com/office/officeart/2005/8/layout/hierarchy4"/>
    <dgm:cxn modelId="{15E031A1-6818-4F06-89EC-B4E854606257}" type="presParOf" srcId="{B92ED362-5D45-4073-A47D-C0593F4A6713}" destId="{111BE968-59D3-44B4-B0A5-CF5646172555}" srcOrd="1" destOrd="0" presId="urn:microsoft.com/office/officeart/2005/8/layout/hierarchy4"/>
    <dgm:cxn modelId="{A8C63ACF-F557-4B8F-A4A7-0B3342F91C6A}" type="presParOf" srcId="{B92ED362-5D45-4073-A47D-C0593F4A6713}" destId="{53B1AD0C-0D22-4E85-80A7-2DAA90531ADD}" srcOrd="2" destOrd="0" presId="urn:microsoft.com/office/officeart/2005/8/layout/hierarchy4"/>
    <dgm:cxn modelId="{82D8E16C-00D5-44CD-92F9-15A7E734B1AE}" type="presParOf" srcId="{53B1AD0C-0D22-4E85-80A7-2DAA90531ADD}" destId="{FA7068CE-3099-446E-A0E9-D2E0D0CE83D9}" srcOrd="0" destOrd="0" presId="urn:microsoft.com/office/officeart/2005/8/layout/hierarchy4"/>
    <dgm:cxn modelId="{31A82765-AD55-4DB3-B2C3-238D5EDADAFA}" type="presParOf" srcId="{53B1AD0C-0D22-4E85-80A7-2DAA90531ADD}" destId="{C50ADDBE-862F-486B-B231-1B28E62D472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8A0265-B85F-4A77-909B-738CF62103AF}" type="doc">
      <dgm:prSet loTypeId="urn:microsoft.com/office/officeart/2005/8/layout/matrix1" loCatId="matrix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6826239-72D1-4532-9EB0-40A3DEF4B97B}">
      <dgm:prSet phldrT="[Текст]"/>
      <dgm:spPr/>
      <dgm:t>
        <a:bodyPr/>
        <a:lstStyle/>
        <a:p>
          <a:r>
            <a:rPr lang="ru-RU" dirty="0" smtClean="0"/>
            <a:t>Контроль</a:t>
          </a:r>
        </a:p>
      </dgm:t>
    </dgm:pt>
    <dgm:pt modelId="{0F62EABD-A6D5-4126-8993-9FEDC2F81EC3}" type="parTrans" cxnId="{2DEAC6AA-5A8C-4039-AC91-4876A1423E31}">
      <dgm:prSet/>
      <dgm:spPr/>
      <dgm:t>
        <a:bodyPr/>
        <a:lstStyle/>
        <a:p>
          <a:endParaRPr lang="ru-RU"/>
        </a:p>
      </dgm:t>
    </dgm:pt>
    <dgm:pt modelId="{DB34B33F-6FFF-483D-8EBB-8B0834B7FFC7}" type="sibTrans" cxnId="{2DEAC6AA-5A8C-4039-AC91-4876A1423E31}">
      <dgm:prSet/>
      <dgm:spPr/>
      <dgm:t>
        <a:bodyPr/>
        <a:lstStyle/>
        <a:p>
          <a:endParaRPr lang="ru-RU"/>
        </a:p>
      </dgm:t>
    </dgm:pt>
    <dgm:pt modelId="{D6BF74C1-3449-4A9A-ADD3-1892E34C19CE}">
      <dgm:prSet phldrT="[Текст]"/>
      <dgm:spPr/>
      <dgm:t>
        <a:bodyPr/>
        <a:lstStyle/>
        <a:p>
          <a:r>
            <a:rPr lang="ru-RU" dirty="0" smtClean="0"/>
            <a:t>Возможность использования оборудования в любых условиях (спортзал, поле, плавательный бассейн и т.д.)</a:t>
          </a:r>
          <a:endParaRPr lang="ru-RU" dirty="0"/>
        </a:p>
      </dgm:t>
    </dgm:pt>
    <dgm:pt modelId="{B03A7BB2-E974-496B-96F6-D6503CB306FB}" type="parTrans" cxnId="{0C5423D1-CD22-49C3-B7DE-A71C7F3C1257}">
      <dgm:prSet/>
      <dgm:spPr/>
      <dgm:t>
        <a:bodyPr/>
        <a:lstStyle/>
        <a:p>
          <a:endParaRPr lang="ru-RU"/>
        </a:p>
      </dgm:t>
    </dgm:pt>
    <dgm:pt modelId="{31F996C3-CE69-4EFF-8469-6D849F970FF9}" type="sibTrans" cxnId="{0C5423D1-CD22-49C3-B7DE-A71C7F3C1257}">
      <dgm:prSet/>
      <dgm:spPr/>
      <dgm:t>
        <a:bodyPr/>
        <a:lstStyle/>
        <a:p>
          <a:endParaRPr lang="ru-RU"/>
        </a:p>
      </dgm:t>
    </dgm:pt>
    <dgm:pt modelId="{65BD1A08-1E16-4048-865B-A78BE8601E56}">
      <dgm:prSet phldrT="[Текст]"/>
      <dgm:spPr/>
      <dgm:t>
        <a:bodyPr/>
        <a:lstStyle/>
        <a:p>
          <a:r>
            <a:rPr lang="ru-RU" dirty="0" smtClean="0"/>
            <a:t>Оперативность снятия показаний</a:t>
          </a:r>
          <a:endParaRPr lang="ru-RU" dirty="0"/>
        </a:p>
      </dgm:t>
    </dgm:pt>
    <dgm:pt modelId="{ABBE1314-FF97-438A-B61E-A6B56479E593}" type="parTrans" cxnId="{DB269414-FB58-4638-8917-8ECDD458D884}">
      <dgm:prSet/>
      <dgm:spPr/>
      <dgm:t>
        <a:bodyPr/>
        <a:lstStyle/>
        <a:p>
          <a:endParaRPr lang="ru-RU"/>
        </a:p>
      </dgm:t>
    </dgm:pt>
    <dgm:pt modelId="{3F80834E-D6F6-4B5C-82F3-9618B3A58843}" type="sibTrans" cxnId="{DB269414-FB58-4638-8917-8ECDD458D884}">
      <dgm:prSet/>
      <dgm:spPr/>
      <dgm:t>
        <a:bodyPr/>
        <a:lstStyle/>
        <a:p>
          <a:endParaRPr lang="ru-RU"/>
        </a:p>
      </dgm:t>
    </dgm:pt>
    <dgm:pt modelId="{C368F07E-DF71-49EE-96B4-FE47681583B5}">
      <dgm:prSet phldrT="[Текст]"/>
      <dgm:spPr/>
      <dgm:t>
        <a:bodyPr/>
        <a:lstStyle/>
        <a:p>
          <a:r>
            <a:rPr lang="ru-RU" dirty="0" smtClean="0"/>
            <a:t>Простота интерпретации результатов тестов</a:t>
          </a:r>
          <a:endParaRPr lang="ru-RU" dirty="0"/>
        </a:p>
      </dgm:t>
    </dgm:pt>
    <dgm:pt modelId="{A0FA44EF-9028-41C8-A279-FF118A8C0BD2}" type="parTrans" cxnId="{4CAB4968-848D-4F41-80E9-DE8B988E11CC}">
      <dgm:prSet/>
      <dgm:spPr/>
      <dgm:t>
        <a:bodyPr/>
        <a:lstStyle/>
        <a:p>
          <a:endParaRPr lang="ru-RU"/>
        </a:p>
      </dgm:t>
    </dgm:pt>
    <dgm:pt modelId="{AAF2A113-1E82-4FAD-B813-8D48C4F8642A}" type="sibTrans" cxnId="{4CAB4968-848D-4F41-80E9-DE8B988E11CC}">
      <dgm:prSet/>
      <dgm:spPr/>
      <dgm:t>
        <a:bodyPr/>
        <a:lstStyle/>
        <a:p>
          <a:endParaRPr lang="ru-RU"/>
        </a:p>
      </dgm:t>
    </dgm:pt>
    <dgm:pt modelId="{CB6232C2-7C8B-463B-BD8D-1265F0E9DEC5}">
      <dgm:prSet phldrT="[Текст]"/>
      <dgm:spPr/>
      <dgm:t>
        <a:bodyPr/>
        <a:lstStyle/>
        <a:p>
          <a:r>
            <a:rPr lang="ru-RU" dirty="0" smtClean="0"/>
            <a:t>Четкое представление динамики результатов в привязке к плану тренировочного процесса</a:t>
          </a:r>
          <a:endParaRPr lang="ru-RU" dirty="0"/>
        </a:p>
      </dgm:t>
    </dgm:pt>
    <dgm:pt modelId="{89DA0C05-4066-4967-9741-7CE0AD2A7DE0}" type="parTrans" cxnId="{D07963EC-61F0-4758-89BD-8949DF533677}">
      <dgm:prSet/>
      <dgm:spPr/>
      <dgm:t>
        <a:bodyPr/>
        <a:lstStyle/>
        <a:p>
          <a:endParaRPr lang="ru-RU"/>
        </a:p>
      </dgm:t>
    </dgm:pt>
    <dgm:pt modelId="{3761FDAB-2D48-4C8D-B68B-CA2CB45E794A}" type="sibTrans" cxnId="{D07963EC-61F0-4758-89BD-8949DF533677}">
      <dgm:prSet/>
      <dgm:spPr/>
      <dgm:t>
        <a:bodyPr/>
        <a:lstStyle/>
        <a:p>
          <a:endParaRPr lang="ru-RU"/>
        </a:p>
      </dgm:t>
    </dgm:pt>
    <dgm:pt modelId="{990AA3ED-96E3-460F-9E2A-7E25D63687FC}" type="pres">
      <dgm:prSet presAssocID="{B68A0265-B85F-4A77-909B-738CF62103A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B5643B-AC8E-469A-9D4E-A97B5B9D07BB}" type="pres">
      <dgm:prSet presAssocID="{B68A0265-B85F-4A77-909B-738CF62103AF}" presName="matrix" presStyleCnt="0"/>
      <dgm:spPr/>
    </dgm:pt>
    <dgm:pt modelId="{410533B7-5121-4556-87E1-FFFD1AD68162}" type="pres">
      <dgm:prSet presAssocID="{B68A0265-B85F-4A77-909B-738CF62103AF}" presName="tile1" presStyleLbl="node1" presStyleIdx="0" presStyleCnt="4"/>
      <dgm:spPr/>
      <dgm:t>
        <a:bodyPr/>
        <a:lstStyle/>
        <a:p>
          <a:endParaRPr lang="ru-RU"/>
        </a:p>
      </dgm:t>
    </dgm:pt>
    <dgm:pt modelId="{A4432819-3A10-4F1D-81C2-671E2A011AEF}" type="pres">
      <dgm:prSet presAssocID="{B68A0265-B85F-4A77-909B-738CF62103A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979E0-DEC0-4234-92CB-4F5D4DC0FC18}" type="pres">
      <dgm:prSet presAssocID="{B68A0265-B85F-4A77-909B-738CF62103AF}" presName="tile2" presStyleLbl="node1" presStyleIdx="1" presStyleCnt="4"/>
      <dgm:spPr/>
      <dgm:t>
        <a:bodyPr/>
        <a:lstStyle/>
        <a:p>
          <a:endParaRPr lang="ru-RU"/>
        </a:p>
      </dgm:t>
    </dgm:pt>
    <dgm:pt modelId="{39916C52-B396-4E8A-AC75-2D0984A04A0F}" type="pres">
      <dgm:prSet presAssocID="{B68A0265-B85F-4A77-909B-738CF62103A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45E380-F22E-4EC3-9B6C-49F67FC7CF53}" type="pres">
      <dgm:prSet presAssocID="{B68A0265-B85F-4A77-909B-738CF62103AF}" presName="tile3" presStyleLbl="node1" presStyleIdx="2" presStyleCnt="4"/>
      <dgm:spPr/>
      <dgm:t>
        <a:bodyPr/>
        <a:lstStyle/>
        <a:p>
          <a:endParaRPr lang="ru-RU"/>
        </a:p>
      </dgm:t>
    </dgm:pt>
    <dgm:pt modelId="{AD91986E-8708-49DD-8723-98C0932D675D}" type="pres">
      <dgm:prSet presAssocID="{B68A0265-B85F-4A77-909B-738CF62103A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72FF5-1A6C-4D23-AA7F-5E735CF8510F}" type="pres">
      <dgm:prSet presAssocID="{B68A0265-B85F-4A77-909B-738CF62103AF}" presName="tile4" presStyleLbl="node1" presStyleIdx="3" presStyleCnt="4"/>
      <dgm:spPr/>
      <dgm:t>
        <a:bodyPr/>
        <a:lstStyle/>
        <a:p>
          <a:endParaRPr lang="ru-RU"/>
        </a:p>
      </dgm:t>
    </dgm:pt>
    <dgm:pt modelId="{D3FB02C2-607D-4935-B00F-12E2275BCB6E}" type="pres">
      <dgm:prSet presAssocID="{B68A0265-B85F-4A77-909B-738CF62103A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4644F9-0C1A-4F09-ABBD-A54B268B801E}" type="pres">
      <dgm:prSet presAssocID="{B68A0265-B85F-4A77-909B-738CF62103A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91E88D00-318C-4D4F-A95E-38FAE0D2A27B}" type="presOf" srcId="{C368F07E-DF71-49EE-96B4-FE47681583B5}" destId="{AD91986E-8708-49DD-8723-98C0932D675D}" srcOrd="1" destOrd="0" presId="urn:microsoft.com/office/officeart/2005/8/layout/matrix1"/>
    <dgm:cxn modelId="{5F4C59CE-B227-4A09-ADD4-2A6C3D023783}" type="presOf" srcId="{65BD1A08-1E16-4048-865B-A78BE8601E56}" destId="{FFB979E0-DEC0-4234-92CB-4F5D4DC0FC18}" srcOrd="0" destOrd="0" presId="urn:microsoft.com/office/officeart/2005/8/layout/matrix1"/>
    <dgm:cxn modelId="{2DEAC6AA-5A8C-4039-AC91-4876A1423E31}" srcId="{B68A0265-B85F-4A77-909B-738CF62103AF}" destId="{B6826239-72D1-4532-9EB0-40A3DEF4B97B}" srcOrd="0" destOrd="0" parTransId="{0F62EABD-A6D5-4126-8993-9FEDC2F81EC3}" sibTransId="{DB34B33F-6FFF-483D-8EBB-8B0834B7FFC7}"/>
    <dgm:cxn modelId="{8CD8B4C3-E7C3-41BB-AB11-09BAEA446583}" type="presOf" srcId="{CB6232C2-7C8B-463B-BD8D-1265F0E9DEC5}" destId="{D3FB02C2-607D-4935-B00F-12E2275BCB6E}" srcOrd="1" destOrd="0" presId="urn:microsoft.com/office/officeart/2005/8/layout/matrix1"/>
    <dgm:cxn modelId="{787BABDF-869D-4F32-8F3F-6AA43E6E7559}" type="presOf" srcId="{C368F07E-DF71-49EE-96B4-FE47681583B5}" destId="{CD45E380-F22E-4EC3-9B6C-49F67FC7CF53}" srcOrd="0" destOrd="0" presId="urn:microsoft.com/office/officeart/2005/8/layout/matrix1"/>
    <dgm:cxn modelId="{DB269414-FB58-4638-8917-8ECDD458D884}" srcId="{B6826239-72D1-4532-9EB0-40A3DEF4B97B}" destId="{65BD1A08-1E16-4048-865B-A78BE8601E56}" srcOrd="1" destOrd="0" parTransId="{ABBE1314-FF97-438A-B61E-A6B56479E593}" sibTransId="{3F80834E-D6F6-4B5C-82F3-9618B3A58843}"/>
    <dgm:cxn modelId="{D07963EC-61F0-4758-89BD-8949DF533677}" srcId="{B6826239-72D1-4532-9EB0-40A3DEF4B97B}" destId="{CB6232C2-7C8B-463B-BD8D-1265F0E9DEC5}" srcOrd="3" destOrd="0" parTransId="{89DA0C05-4066-4967-9741-7CE0AD2A7DE0}" sibTransId="{3761FDAB-2D48-4C8D-B68B-CA2CB45E794A}"/>
    <dgm:cxn modelId="{1489C8FD-EAE9-4761-9A7D-9CB552A8A7E2}" type="presOf" srcId="{B6826239-72D1-4532-9EB0-40A3DEF4B97B}" destId="{EA4644F9-0C1A-4F09-ABBD-A54B268B801E}" srcOrd="0" destOrd="0" presId="urn:microsoft.com/office/officeart/2005/8/layout/matrix1"/>
    <dgm:cxn modelId="{2BE7B46D-4C7F-490C-AEA6-62668A49200F}" type="presOf" srcId="{D6BF74C1-3449-4A9A-ADD3-1892E34C19CE}" destId="{A4432819-3A10-4F1D-81C2-671E2A011AEF}" srcOrd="1" destOrd="0" presId="urn:microsoft.com/office/officeart/2005/8/layout/matrix1"/>
    <dgm:cxn modelId="{24C873DF-2307-4072-AFF9-B31BBBEF4527}" type="presOf" srcId="{B68A0265-B85F-4A77-909B-738CF62103AF}" destId="{990AA3ED-96E3-460F-9E2A-7E25D63687FC}" srcOrd="0" destOrd="0" presId="urn:microsoft.com/office/officeart/2005/8/layout/matrix1"/>
    <dgm:cxn modelId="{ADF75803-6915-4FCD-8E19-448A70D9743B}" type="presOf" srcId="{D6BF74C1-3449-4A9A-ADD3-1892E34C19CE}" destId="{410533B7-5121-4556-87E1-FFFD1AD68162}" srcOrd="0" destOrd="0" presId="urn:microsoft.com/office/officeart/2005/8/layout/matrix1"/>
    <dgm:cxn modelId="{4CAB4968-848D-4F41-80E9-DE8B988E11CC}" srcId="{B6826239-72D1-4532-9EB0-40A3DEF4B97B}" destId="{C368F07E-DF71-49EE-96B4-FE47681583B5}" srcOrd="2" destOrd="0" parTransId="{A0FA44EF-9028-41C8-A279-FF118A8C0BD2}" sibTransId="{AAF2A113-1E82-4FAD-B813-8D48C4F8642A}"/>
    <dgm:cxn modelId="{0C5423D1-CD22-49C3-B7DE-A71C7F3C1257}" srcId="{B6826239-72D1-4532-9EB0-40A3DEF4B97B}" destId="{D6BF74C1-3449-4A9A-ADD3-1892E34C19CE}" srcOrd="0" destOrd="0" parTransId="{B03A7BB2-E974-496B-96F6-D6503CB306FB}" sibTransId="{31F996C3-CE69-4EFF-8469-6D849F970FF9}"/>
    <dgm:cxn modelId="{3D4116DE-8C0B-4878-9C88-57005D2BBB62}" type="presOf" srcId="{65BD1A08-1E16-4048-865B-A78BE8601E56}" destId="{39916C52-B396-4E8A-AC75-2D0984A04A0F}" srcOrd="1" destOrd="0" presId="urn:microsoft.com/office/officeart/2005/8/layout/matrix1"/>
    <dgm:cxn modelId="{949DD41C-E19C-47CE-B235-F3D7C5CA4341}" type="presOf" srcId="{CB6232C2-7C8B-463B-BD8D-1265F0E9DEC5}" destId="{0FA72FF5-1A6C-4D23-AA7F-5E735CF8510F}" srcOrd="0" destOrd="0" presId="urn:microsoft.com/office/officeart/2005/8/layout/matrix1"/>
    <dgm:cxn modelId="{AC2CCCAC-48F7-4CF0-AA3A-A6998EDD6AB2}" type="presParOf" srcId="{990AA3ED-96E3-460F-9E2A-7E25D63687FC}" destId="{15B5643B-AC8E-469A-9D4E-A97B5B9D07BB}" srcOrd="0" destOrd="0" presId="urn:microsoft.com/office/officeart/2005/8/layout/matrix1"/>
    <dgm:cxn modelId="{AE8019BD-8A76-4BDF-929A-14481D02507F}" type="presParOf" srcId="{15B5643B-AC8E-469A-9D4E-A97B5B9D07BB}" destId="{410533B7-5121-4556-87E1-FFFD1AD68162}" srcOrd="0" destOrd="0" presId="urn:microsoft.com/office/officeart/2005/8/layout/matrix1"/>
    <dgm:cxn modelId="{0DA69FD8-73D3-45C2-9499-E79A12CE47ED}" type="presParOf" srcId="{15B5643B-AC8E-469A-9D4E-A97B5B9D07BB}" destId="{A4432819-3A10-4F1D-81C2-671E2A011AEF}" srcOrd="1" destOrd="0" presId="urn:microsoft.com/office/officeart/2005/8/layout/matrix1"/>
    <dgm:cxn modelId="{6AC06CA8-4E54-48D3-9EF1-B480E5573018}" type="presParOf" srcId="{15B5643B-AC8E-469A-9D4E-A97B5B9D07BB}" destId="{FFB979E0-DEC0-4234-92CB-4F5D4DC0FC18}" srcOrd="2" destOrd="0" presId="urn:microsoft.com/office/officeart/2005/8/layout/matrix1"/>
    <dgm:cxn modelId="{1FFEBB1F-94F3-40A9-B5F2-46BBC85C721C}" type="presParOf" srcId="{15B5643B-AC8E-469A-9D4E-A97B5B9D07BB}" destId="{39916C52-B396-4E8A-AC75-2D0984A04A0F}" srcOrd="3" destOrd="0" presId="urn:microsoft.com/office/officeart/2005/8/layout/matrix1"/>
    <dgm:cxn modelId="{B44B1BB0-2C7C-4E9A-8DBB-9E6892AE9E9F}" type="presParOf" srcId="{15B5643B-AC8E-469A-9D4E-A97B5B9D07BB}" destId="{CD45E380-F22E-4EC3-9B6C-49F67FC7CF53}" srcOrd="4" destOrd="0" presId="urn:microsoft.com/office/officeart/2005/8/layout/matrix1"/>
    <dgm:cxn modelId="{372B6EA8-2048-467E-9A9F-D72F4B85E587}" type="presParOf" srcId="{15B5643B-AC8E-469A-9D4E-A97B5B9D07BB}" destId="{AD91986E-8708-49DD-8723-98C0932D675D}" srcOrd="5" destOrd="0" presId="urn:microsoft.com/office/officeart/2005/8/layout/matrix1"/>
    <dgm:cxn modelId="{A66F78E7-9A41-4474-8A3A-DEECFA8199D8}" type="presParOf" srcId="{15B5643B-AC8E-469A-9D4E-A97B5B9D07BB}" destId="{0FA72FF5-1A6C-4D23-AA7F-5E735CF8510F}" srcOrd="6" destOrd="0" presId="urn:microsoft.com/office/officeart/2005/8/layout/matrix1"/>
    <dgm:cxn modelId="{A2520F51-DBA4-4B7D-AB80-881F101745D0}" type="presParOf" srcId="{15B5643B-AC8E-469A-9D4E-A97B5B9D07BB}" destId="{D3FB02C2-607D-4935-B00F-12E2275BCB6E}" srcOrd="7" destOrd="0" presId="urn:microsoft.com/office/officeart/2005/8/layout/matrix1"/>
    <dgm:cxn modelId="{3BCFAD0F-D778-40E3-A350-673AEDD60979}" type="presParOf" srcId="{990AA3ED-96E3-460F-9E2A-7E25D63687FC}" destId="{EA4644F9-0C1A-4F09-ABBD-A54B268B801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BE3549-C4CC-4CE5-87CA-D79CF92F2D8E}">
      <dsp:nvSpPr>
        <dsp:cNvPr id="0" name=""/>
        <dsp:cNvSpPr/>
      </dsp:nvSpPr>
      <dsp:spPr>
        <a:xfrm>
          <a:off x="2940" y="409"/>
          <a:ext cx="7997350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3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Возможности тензометрической системы</a:t>
          </a:r>
        </a:p>
      </dsp:txBody>
      <dsp:txXfrm>
        <a:off x="45200" y="42669"/>
        <a:ext cx="7912830" cy="1358340"/>
      </dsp:txXfrm>
    </dsp:sp>
    <dsp:sp modelId="{6B7C642B-2742-4E2F-8F33-DD2650541D66}">
      <dsp:nvSpPr>
        <dsp:cNvPr id="0" name=""/>
        <dsp:cNvSpPr/>
      </dsp:nvSpPr>
      <dsp:spPr>
        <a:xfrm>
          <a:off x="2940" y="1583545"/>
          <a:ext cx="4387506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5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Оценка силового воздействия спортсмена на опору</a:t>
          </a:r>
          <a:endParaRPr lang="ru-RU" sz="1700" kern="1200" dirty="0"/>
        </a:p>
      </dsp:txBody>
      <dsp:txXfrm>
        <a:off x="45200" y="1625805"/>
        <a:ext cx="4302986" cy="1358340"/>
      </dsp:txXfrm>
    </dsp:sp>
    <dsp:sp modelId="{54A21CAD-8535-4D74-A5F8-9B8B28AFF38D}">
      <dsp:nvSpPr>
        <dsp:cNvPr id="0" name=""/>
        <dsp:cNvSpPr/>
      </dsp:nvSpPr>
      <dsp:spPr>
        <a:xfrm>
          <a:off x="2940" y="3166681"/>
          <a:ext cx="848975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6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Тест </a:t>
          </a:r>
          <a:r>
            <a:rPr lang="en-US" sz="1000" kern="1200" dirty="0" err="1" smtClean="0"/>
            <a:t>Bosco</a:t>
          </a:r>
          <a:endParaRPr lang="ru-RU" sz="1000" kern="1200" dirty="0"/>
        </a:p>
      </dsp:txBody>
      <dsp:txXfrm>
        <a:off x="27806" y="3191547"/>
        <a:ext cx="799243" cy="1393128"/>
      </dsp:txXfrm>
    </dsp:sp>
    <dsp:sp modelId="{4FCE609B-6186-4B7D-B636-0C1269FB93AC}">
      <dsp:nvSpPr>
        <dsp:cNvPr id="0" name=""/>
        <dsp:cNvSpPr/>
      </dsp:nvSpPr>
      <dsp:spPr>
        <a:xfrm>
          <a:off x="887573" y="3166681"/>
          <a:ext cx="848975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6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Тест на высоту прыжка</a:t>
          </a:r>
          <a:endParaRPr lang="ru-RU" sz="1000" kern="1200" dirty="0"/>
        </a:p>
      </dsp:txBody>
      <dsp:txXfrm>
        <a:off x="912439" y="3191547"/>
        <a:ext cx="799243" cy="1393128"/>
      </dsp:txXfrm>
    </dsp:sp>
    <dsp:sp modelId="{12594CC5-8CEF-4810-8140-80E3123C7EE8}">
      <dsp:nvSpPr>
        <dsp:cNvPr id="0" name=""/>
        <dsp:cNvSpPr/>
      </dsp:nvSpPr>
      <dsp:spPr>
        <a:xfrm>
          <a:off x="1772205" y="3166681"/>
          <a:ext cx="848975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6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Тест на мощность</a:t>
          </a:r>
          <a:endParaRPr lang="ru-RU" sz="1000" kern="1200" dirty="0"/>
        </a:p>
      </dsp:txBody>
      <dsp:txXfrm>
        <a:off x="1797071" y="3191547"/>
        <a:ext cx="799243" cy="1393128"/>
      </dsp:txXfrm>
    </dsp:sp>
    <dsp:sp modelId="{DD9955FC-040C-48FE-8407-5FE4D4A616F6}">
      <dsp:nvSpPr>
        <dsp:cNvPr id="0" name=""/>
        <dsp:cNvSpPr/>
      </dsp:nvSpPr>
      <dsp:spPr>
        <a:xfrm>
          <a:off x="2656838" y="3166681"/>
          <a:ext cx="848975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6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Тест серии прыжков, динамика выносливости</a:t>
          </a:r>
          <a:endParaRPr lang="ru-RU" sz="1000" kern="1200" dirty="0"/>
        </a:p>
      </dsp:txBody>
      <dsp:txXfrm>
        <a:off x="2681704" y="3191547"/>
        <a:ext cx="799243" cy="1393128"/>
      </dsp:txXfrm>
    </dsp:sp>
    <dsp:sp modelId="{86FD8D0A-22DF-4E75-AD17-15086F250427}">
      <dsp:nvSpPr>
        <dsp:cNvPr id="0" name=""/>
        <dsp:cNvSpPr/>
      </dsp:nvSpPr>
      <dsp:spPr>
        <a:xfrm>
          <a:off x="3541471" y="3166681"/>
          <a:ext cx="848975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6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Настраиваемые тесты</a:t>
          </a:r>
          <a:endParaRPr lang="ru-RU" sz="1000" kern="1200" dirty="0"/>
        </a:p>
      </dsp:txBody>
      <dsp:txXfrm>
        <a:off x="3566337" y="3191547"/>
        <a:ext cx="799243" cy="1393128"/>
      </dsp:txXfrm>
    </dsp:sp>
    <dsp:sp modelId="{E25A2EE9-BF55-48E6-891D-1037D8B9A90C}">
      <dsp:nvSpPr>
        <dsp:cNvPr id="0" name=""/>
        <dsp:cNvSpPr/>
      </dsp:nvSpPr>
      <dsp:spPr>
        <a:xfrm>
          <a:off x="4461760" y="1583545"/>
          <a:ext cx="1733608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5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Оценка реакции</a:t>
          </a:r>
          <a:endParaRPr lang="ru-RU" sz="1700" kern="1200" dirty="0"/>
        </a:p>
      </dsp:txBody>
      <dsp:txXfrm>
        <a:off x="4504020" y="1625805"/>
        <a:ext cx="1649088" cy="1358340"/>
      </dsp:txXfrm>
    </dsp:sp>
    <dsp:sp modelId="{4E371A9A-0F47-40EC-990C-CADA84343F4E}">
      <dsp:nvSpPr>
        <dsp:cNvPr id="0" name=""/>
        <dsp:cNvSpPr/>
      </dsp:nvSpPr>
      <dsp:spPr>
        <a:xfrm>
          <a:off x="4461760" y="3166681"/>
          <a:ext cx="848975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6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Сложная реакция </a:t>
          </a:r>
          <a:endParaRPr lang="ru-RU" sz="1000" kern="1200" dirty="0"/>
        </a:p>
      </dsp:txBody>
      <dsp:txXfrm>
        <a:off x="4486626" y="3191547"/>
        <a:ext cx="799243" cy="1393128"/>
      </dsp:txXfrm>
    </dsp:sp>
    <dsp:sp modelId="{9E5ADCE4-042B-485F-BF63-74C1881B62E4}">
      <dsp:nvSpPr>
        <dsp:cNvPr id="0" name=""/>
        <dsp:cNvSpPr/>
      </dsp:nvSpPr>
      <dsp:spPr>
        <a:xfrm>
          <a:off x="5346393" y="3166681"/>
          <a:ext cx="848975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6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Простая реакция</a:t>
          </a:r>
          <a:endParaRPr lang="ru-RU" sz="1000" kern="1200" dirty="0"/>
        </a:p>
      </dsp:txBody>
      <dsp:txXfrm>
        <a:off x="5371259" y="3191547"/>
        <a:ext cx="799243" cy="1393128"/>
      </dsp:txXfrm>
    </dsp:sp>
    <dsp:sp modelId="{91D99EFE-6B53-4459-AA2D-38A74A1396E2}">
      <dsp:nvSpPr>
        <dsp:cNvPr id="0" name=""/>
        <dsp:cNvSpPr/>
      </dsp:nvSpPr>
      <dsp:spPr>
        <a:xfrm>
          <a:off x="6266683" y="1583545"/>
          <a:ext cx="1733608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5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Координация</a:t>
          </a:r>
          <a:endParaRPr lang="ru-RU" sz="1700" kern="1200" dirty="0"/>
        </a:p>
      </dsp:txBody>
      <dsp:txXfrm>
        <a:off x="6308943" y="1625805"/>
        <a:ext cx="1649088" cy="1358340"/>
      </dsp:txXfrm>
    </dsp:sp>
    <dsp:sp modelId="{0B6C38F5-F7F8-4BA3-94DA-59149E5BB807}">
      <dsp:nvSpPr>
        <dsp:cNvPr id="0" name=""/>
        <dsp:cNvSpPr/>
      </dsp:nvSpPr>
      <dsp:spPr>
        <a:xfrm>
          <a:off x="6266683" y="3166681"/>
          <a:ext cx="848975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6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Оценка эффективности работы вестибулярного аппарата</a:t>
          </a:r>
          <a:endParaRPr lang="ru-RU" sz="1000" kern="1200" dirty="0"/>
        </a:p>
      </dsp:txBody>
      <dsp:txXfrm>
        <a:off x="6291549" y="3191547"/>
        <a:ext cx="799243" cy="1393128"/>
      </dsp:txXfrm>
    </dsp:sp>
    <dsp:sp modelId="{FA7068CE-3099-446E-A0E9-D2E0D0CE83D9}">
      <dsp:nvSpPr>
        <dsp:cNvPr id="0" name=""/>
        <dsp:cNvSpPr/>
      </dsp:nvSpPr>
      <dsp:spPr>
        <a:xfrm>
          <a:off x="7151315" y="3166681"/>
          <a:ext cx="848975" cy="14428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6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Фазовый портрет распределения цента тяжести</a:t>
          </a:r>
          <a:endParaRPr lang="ru-RU" sz="1000" kern="1200" dirty="0"/>
        </a:p>
      </dsp:txBody>
      <dsp:txXfrm>
        <a:off x="7176181" y="3191547"/>
        <a:ext cx="799243" cy="13931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533B7-5121-4556-87E1-FFFD1AD68162}">
      <dsp:nvSpPr>
        <dsp:cNvPr id="0" name=""/>
        <dsp:cNvSpPr/>
      </dsp:nvSpPr>
      <dsp:spPr>
        <a:xfrm rot="16200000">
          <a:off x="914400" y="-914400"/>
          <a:ext cx="2286000" cy="4114800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Возможность использования оборудования в любых условиях (спортзал, поле, плавательный бассейн и т.д.)</a:t>
          </a:r>
          <a:endParaRPr lang="ru-RU" sz="2000" kern="1200" dirty="0"/>
        </a:p>
      </dsp:txBody>
      <dsp:txXfrm rot="5400000">
        <a:off x="-1" y="1"/>
        <a:ext cx="4114800" cy="1714500"/>
      </dsp:txXfrm>
    </dsp:sp>
    <dsp:sp modelId="{FFB979E0-DEC0-4234-92CB-4F5D4DC0FC18}">
      <dsp:nvSpPr>
        <dsp:cNvPr id="0" name=""/>
        <dsp:cNvSpPr/>
      </dsp:nvSpPr>
      <dsp:spPr>
        <a:xfrm>
          <a:off x="4114800" y="0"/>
          <a:ext cx="4114800" cy="2286000"/>
        </a:xfrm>
        <a:prstGeom prst="round1Rect">
          <a:avLst/>
        </a:prstGeom>
        <a:solidFill>
          <a:schemeClr val="accent3">
            <a:hueOff val="3000641"/>
            <a:satOff val="271"/>
            <a:lumOff val="-287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Оперативность снятия показаний</a:t>
          </a:r>
          <a:endParaRPr lang="ru-RU" sz="2000" kern="1200" dirty="0"/>
        </a:p>
      </dsp:txBody>
      <dsp:txXfrm>
        <a:off x="4114800" y="0"/>
        <a:ext cx="4114800" cy="1714500"/>
      </dsp:txXfrm>
    </dsp:sp>
    <dsp:sp modelId="{CD45E380-F22E-4EC3-9B6C-49F67FC7CF53}">
      <dsp:nvSpPr>
        <dsp:cNvPr id="0" name=""/>
        <dsp:cNvSpPr/>
      </dsp:nvSpPr>
      <dsp:spPr>
        <a:xfrm rot="10800000">
          <a:off x="0" y="2286000"/>
          <a:ext cx="4114800" cy="2286000"/>
        </a:xfrm>
        <a:prstGeom prst="round1Rect">
          <a:avLst/>
        </a:prstGeom>
        <a:solidFill>
          <a:schemeClr val="accent3">
            <a:hueOff val="6001281"/>
            <a:satOff val="542"/>
            <a:lumOff val="-575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Простота интерпретации результатов тестов</a:t>
          </a:r>
          <a:endParaRPr lang="ru-RU" sz="2000" kern="1200" dirty="0"/>
        </a:p>
      </dsp:txBody>
      <dsp:txXfrm rot="10800000">
        <a:off x="0" y="2857500"/>
        <a:ext cx="4114800" cy="1714500"/>
      </dsp:txXfrm>
    </dsp:sp>
    <dsp:sp modelId="{0FA72FF5-1A6C-4D23-AA7F-5E735CF8510F}">
      <dsp:nvSpPr>
        <dsp:cNvPr id="0" name=""/>
        <dsp:cNvSpPr/>
      </dsp:nvSpPr>
      <dsp:spPr>
        <a:xfrm rot="5400000">
          <a:off x="5029199" y="1371600"/>
          <a:ext cx="2286000" cy="4114800"/>
        </a:xfrm>
        <a:prstGeom prst="round1Rect">
          <a:avLst/>
        </a:prstGeom>
        <a:solidFill>
          <a:schemeClr val="accent3">
            <a:hueOff val="9001922"/>
            <a:satOff val="813"/>
            <a:lumOff val="-863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Четкое представление динамики результатов в привязке к плану тренировочного процесса</a:t>
          </a:r>
          <a:endParaRPr lang="ru-RU" sz="2000" kern="1200" dirty="0"/>
        </a:p>
      </dsp:txBody>
      <dsp:txXfrm rot="-5400000">
        <a:off x="4114799" y="2857500"/>
        <a:ext cx="4114800" cy="1714500"/>
      </dsp:txXfrm>
    </dsp:sp>
    <dsp:sp modelId="{EA4644F9-0C1A-4F09-ABBD-A54B268B801E}">
      <dsp:nvSpPr>
        <dsp:cNvPr id="0" name=""/>
        <dsp:cNvSpPr/>
      </dsp:nvSpPr>
      <dsp:spPr>
        <a:xfrm>
          <a:off x="2880359" y="1714500"/>
          <a:ext cx="2468880" cy="1143000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Контроль</a:t>
          </a:r>
        </a:p>
      </dsp:txBody>
      <dsp:txXfrm>
        <a:off x="2936156" y="1770297"/>
        <a:ext cx="2357286" cy="1031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687B26F-85F2-4E39-8ED9-41EDE8E36F9A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0498171-E2AE-4836-B6B9-D119FBC94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Тензометрическая система</a:t>
            </a:r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en-US" dirty="0" err="1" smtClean="0"/>
              <a:t>TenzoPlate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Оценка силовых, скоростно-силовых и координационных функций спортсмена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Технические характеристики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4546848" cy="45720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Допустимые нагрузки: до 1000 </a:t>
            </a:r>
            <a:r>
              <a:rPr lang="en-US" dirty="0" smtClean="0"/>
              <a:t>kg</a:t>
            </a:r>
            <a:r>
              <a:rPr lang="ru-RU" dirty="0" smtClean="0"/>
              <a:t> (9810 Н)</a:t>
            </a:r>
          </a:p>
          <a:p>
            <a:r>
              <a:rPr lang="ru-RU" dirty="0" smtClean="0"/>
              <a:t>Дизайн: плита</a:t>
            </a:r>
          </a:p>
          <a:p>
            <a:r>
              <a:rPr lang="ru-RU" dirty="0" smtClean="0"/>
              <a:t>Температурный диапазон (компенсационный) эксплуатации: -15 до +40 С</a:t>
            </a:r>
          </a:p>
          <a:p>
            <a:r>
              <a:rPr lang="ru-RU" dirty="0" smtClean="0"/>
              <a:t>Компенсация температурного влияния: Автоматическая</a:t>
            </a:r>
          </a:p>
          <a:p>
            <a:r>
              <a:rPr lang="ru-RU" dirty="0" smtClean="0"/>
              <a:t>Размеры (Д/Ш/В): 800/600/150 (по требованию)</a:t>
            </a:r>
          </a:p>
          <a:p>
            <a:r>
              <a:rPr lang="ru-RU" dirty="0" smtClean="0"/>
              <a:t>Интерфейс: </a:t>
            </a:r>
            <a:r>
              <a:rPr lang="en-US" dirty="0" smtClean="0"/>
              <a:t>USB</a:t>
            </a:r>
            <a:endParaRPr lang="ru-RU" dirty="0" smtClean="0"/>
          </a:p>
          <a:p>
            <a:r>
              <a:rPr lang="ru-RU" dirty="0" smtClean="0"/>
              <a:t>Частота дискретизации (максимальная): 300 </a:t>
            </a:r>
            <a:r>
              <a:rPr lang="en-US" dirty="0" smtClean="0"/>
              <a:t>Hz</a:t>
            </a:r>
            <a:endParaRPr lang="ru-RU" dirty="0" smtClean="0"/>
          </a:p>
          <a:p>
            <a:r>
              <a:rPr lang="ru-RU" dirty="0" smtClean="0"/>
              <a:t>Каналы данных: 4</a:t>
            </a:r>
          </a:p>
          <a:p>
            <a:r>
              <a:rPr lang="ru-RU" dirty="0" smtClean="0"/>
              <a:t>Питание: от </a:t>
            </a:r>
            <a:r>
              <a:rPr lang="en-US" dirty="0" smtClean="0"/>
              <a:t>USB</a:t>
            </a:r>
            <a:endParaRPr lang="ru-RU" dirty="0" smtClean="0"/>
          </a:p>
          <a:p>
            <a:r>
              <a:rPr lang="ru-RU" dirty="0" smtClean="0"/>
              <a:t>Возможность калибровки: Да</a:t>
            </a:r>
          </a:p>
          <a:p>
            <a:r>
              <a:rPr lang="ru-RU" dirty="0" smtClean="0"/>
              <a:t>Возможность модификации: Да, по согласованию</a:t>
            </a:r>
          </a:p>
          <a:p>
            <a:endParaRPr lang="ru-RU" dirty="0"/>
          </a:p>
        </p:txBody>
      </p:sp>
      <p:pic>
        <p:nvPicPr>
          <p:cNvPr id="2050" name="Picture 2" descr="SVD_2356-Edit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916832"/>
            <a:ext cx="3918742" cy="2083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Тензометрическая система - возможности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44824"/>
          <a:ext cx="8003232" cy="4609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Принципы контроля состояния спортсмена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Динамика достижений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4474840" cy="4572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Отслеживание в хронологическом виде достигнутых результатов, в купе с возможностью сопоставлять различные показатели нагрузок, видов используемых комплексов упражнений и тестов – позволяет находить корреляции или выявлять отклонения в результатах возникших из-за каких-то изменений в плане или же в состоянии спортсмена.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844824"/>
            <a:ext cx="380966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6231" y="188640"/>
            <a:ext cx="4042792" cy="1073274"/>
          </a:xfrm>
        </p:spPr>
        <p:txBody>
          <a:bodyPr/>
          <a:lstStyle/>
          <a:p>
            <a:pPr algn="ctr"/>
            <a:r>
              <a:rPr lang="ru-RU" dirty="0"/>
              <a:t>«</a:t>
            </a:r>
            <a:r>
              <a:rPr lang="en-US" dirty="0" err="1"/>
              <a:t>TenzoPlate</a:t>
            </a:r>
            <a:r>
              <a:rPr lang="ru-RU" dirty="0"/>
              <a:t>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3501757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Оценка текущего состояния спортсмена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5085184"/>
            <a:ext cx="32763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Оценка </a:t>
            </a:r>
            <a:r>
              <a:rPr lang="ru-RU" sz="2000" dirty="0" smtClean="0"/>
              <a:t>этапного состояния </a:t>
            </a:r>
            <a:r>
              <a:rPr lang="ru-RU" sz="2000" dirty="0"/>
              <a:t>спортсмена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204864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Оценка </a:t>
            </a:r>
            <a:r>
              <a:rPr lang="ru-RU" sz="2000" dirty="0" smtClean="0"/>
              <a:t>оперативного состояния </a:t>
            </a:r>
            <a:r>
              <a:rPr lang="ru-RU" sz="2000" dirty="0"/>
              <a:t>спортсмена</a:t>
            </a:r>
          </a:p>
        </p:txBody>
      </p:sp>
    </p:spTree>
    <p:extLst>
      <p:ext uri="{BB962C8B-B14F-4D97-AF65-F5344CB8AC3E}">
        <p14:creationId xmlns:p14="http://schemas.microsoft.com/office/powerpoint/2010/main" val="136591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040" y="0"/>
            <a:ext cx="9036496" cy="90872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Оценка оперативного состояния</a:t>
            </a:r>
            <a:endParaRPr lang="ru-RU" sz="3600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979712" y="750399"/>
            <a:ext cx="1008112" cy="11360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-20635" y="1939320"/>
            <a:ext cx="58497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ВЫПОЛНЕНИЕ УПРАЖНЕНИЙ </a:t>
            </a:r>
            <a:endParaRPr lang="ru-RU" sz="3200" dirty="0" smtClean="0"/>
          </a:p>
          <a:p>
            <a:r>
              <a:rPr lang="ru-RU" sz="3200" dirty="0" smtClean="0"/>
              <a:t>НА </a:t>
            </a:r>
            <a:r>
              <a:rPr lang="ru-RU" sz="3200" dirty="0"/>
              <a:t>«</a:t>
            </a:r>
            <a:r>
              <a:rPr lang="en-US" sz="3200" dirty="0" err="1"/>
              <a:t>TenzoPlate</a:t>
            </a:r>
            <a:r>
              <a:rPr lang="ru-RU" sz="3200" dirty="0"/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877272"/>
            <a:ext cx="69127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solidFill>
                  <a:srgbClr val="FFFF00"/>
                </a:solidFill>
              </a:rPr>
              <a:t>Прыжки, выполняемые в </a:t>
            </a:r>
            <a:r>
              <a:rPr lang="ru-RU" sz="2400" dirty="0" err="1" smtClean="0">
                <a:solidFill>
                  <a:srgbClr val="FFFF00"/>
                </a:solidFill>
              </a:rPr>
              <a:t>плиометрическом</a:t>
            </a:r>
            <a:r>
              <a:rPr lang="ru-RU" sz="2400" dirty="0" smtClean="0">
                <a:solidFill>
                  <a:srgbClr val="FFFF00"/>
                </a:solidFill>
              </a:rPr>
              <a:t> режиме работы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2858" y="4870902"/>
            <a:ext cx="3672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Подъем отягощений 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57014" y="3134805"/>
            <a:ext cx="453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Динамика коэффициента мощности при выполнении прыжков через барьеры</a:t>
            </a:r>
            <a:endParaRPr lang="ru-RU" sz="16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5210" y="750399"/>
            <a:ext cx="4693294" cy="238021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988096" y="4247764"/>
            <a:ext cx="37544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Вертикальные прыжки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10800000">
            <a:off x="6521210" y="3719579"/>
            <a:ext cx="1008112" cy="22228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13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448" y="476672"/>
            <a:ext cx="8579296" cy="6412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Оценка текущего состояния</a:t>
            </a:r>
            <a:br>
              <a:rPr lang="ru-RU" dirty="0" smtClean="0"/>
            </a:br>
            <a:r>
              <a:rPr lang="ru-RU" dirty="0" smtClean="0"/>
              <a:t>при помощи </a:t>
            </a:r>
            <a:r>
              <a:rPr lang="ru-RU" sz="4400" dirty="0"/>
              <a:t>«</a:t>
            </a:r>
            <a:r>
              <a:rPr lang="en-US" sz="4400" dirty="0" err="1"/>
              <a:t>TenzoPlate</a:t>
            </a:r>
            <a:r>
              <a:rPr lang="ru-RU" sz="4400" dirty="0"/>
              <a:t>»</a:t>
            </a:r>
            <a:br>
              <a:rPr lang="ru-RU" sz="4400" dirty="0"/>
            </a:b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529916" y="1270721"/>
            <a:ext cx="1008112" cy="17262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21088"/>
            <a:ext cx="5548369" cy="26369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-72008" y="3356992"/>
            <a:ext cx="5220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Динамика коэффициента мощности в </a:t>
            </a:r>
          </a:p>
          <a:p>
            <a:r>
              <a:rPr lang="ru-RU" dirty="0" smtClean="0"/>
              <a:t>тесте </a:t>
            </a:r>
            <a:r>
              <a:rPr lang="en-US" dirty="0" err="1" smtClean="0"/>
              <a:t>Plyometry</a:t>
            </a:r>
            <a:r>
              <a:rPr lang="ru-RU" dirty="0"/>
              <a:t> </a:t>
            </a:r>
            <a:r>
              <a:rPr lang="ru-RU" dirty="0" smtClean="0"/>
              <a:t>после выполнения нагрузки</a:t>
            </a:r>
          </a:p>
          <a:p>
            <a:r>
              <a:rPr lang="ru-RU" dirty="0" err="1" smtClean="0"/>
              <a:t>плиометрической</a:t>
            </a:r>
            <a:r>
              <a:rPr lang="ru-RU" dirty="0" smtClean="0"/>
              <a:t> направленности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1557856"/>
            <a:ext cx="60841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Позволяет оценить воздействие </a:t>
            </a:r>
            <a:r>
              <a:rPr lang="ru-RU" dirty="0" err="1" smtClean="0"/>
              <a:t>плиометрической</a:t>
            </a:r>
            <a:r>
              <a:rPr lang="ru-RU" dirty="0" smtClean="0"/>
              <a:t> нагрузки на организм и выявить момент целесообразности выполнения повторной нагрузки в данном режиме работы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 rot="13035031">
            <a:off x="5736560" y="2765940"/>
            <a:ext cx="1008112" cy="17262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54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78904" y="116632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Оценка этапного состояния</a:t>
            </a:r>
            <a:br>
              <a:rPr lang="ru-RU" dirty="0" smtClean="0"/>
            </a:br>
            <a:r>
              <a:rPr lang="ru-RU" dirty="0" smtClean="0"/>
              <a:t>при помощи </a:t>
            </a:r>
            <a:r>
              <a:rPr lang="ru-RU" sz="4400" dirty="0"/>
              <a:t>«</a:t>
            </a:r>
            <a:r>
              <a:rPr lang="en-US" sz="4400" dirty="0" err="1"/>
              <a:t>TenzoPlate</a:t>
            </a:r>
            <a:r>
              <a:rPr lang="ru-RU" sz="4400" dirty="0"/>
              <a:t>»</a:t>
            </a:r>
            <a:br>
              <a:rPr lang="ru-RU" sz="4400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484784"/>
            <a:ext cx="89851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/>
              <a:t>ВЫПОЛНЕНИЕ </a:t>
            </a:r>
            <a:r>
              <a:rPr lang="ru-RU" sz="3000" dirty="0" smtClean="0"/>
              <a:t>ПЕДАГОГИЧЕСКИХ ТЕСТИРОВАНИЙ </a:t>
            </a:r>
            <a:endParaRPr lang="ru-RU" sz="3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68960"/>
            <a:ext cx="42484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/>
              <a:t>НА  КООРДИНАЦИЮ</a:t>
            </a:r>
            <a:endParaRPr lang="ru-RU" sz="3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4327458"/>
            <a:ext cx="42484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/>
              <a:t>НА РЕАКЦИЮ</a:t>
            </a:r>
            <a:endParaRPr lang="ru-RU" sz="3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252536" y="5589240"/>
            <a:ext cx="82917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НА ОПРЕДЕЛНИЕ СКОРОСТНО-СИЛОВЫХ </a:t>
            </a:r>
            <a:r>
              <a:rPr lang="ru-RU" sz="2800" dirty="0"/>
              <a:t>И </a:t>
            </a:r>
            <a:r>
              <a:rPr lang="ru-RU" sz="2800" dirty="0" smtClean="0"/>
              <a:t>СИЛОВЫХ КАЧЕСТВ</a:t>
            </a:r>
            <a:endParaRPr lang="ru-RU" sz="2800" dirty="0"/>
          </a:p>
        </p:txBody>
      </p:sp>
      <p:sp>
        <p:nvSpPr>
          <p:cNvPr id="11" name="Стрелка вниз 10"/>
          <p:cNvSpPr/>
          <p:nvPr/>
        </p:nvSpPr>
        <p:spPr>
          <a:xfrm rot="2173399">
            <a:off x="1106990" y="1429197"/>
            <a:ext cx="1008112" cy="17262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3985592" y="2532525"/>
            <a:ext cx="1008112" cy="17628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178067">
            <a:off x="6647510" y="2417134"/>
            <a:ext cx="1008112" cy="32066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42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403</TotalTime>
  <Words>305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Century Gothic</vt:lpstr>
      <vt:lpstr>Verdana</vt:lpstr>
      <vt:lpstr>Wingdings 2</vt:lpstr>
      <vt:lpstr>Яркая</vt:lpstr>
      <vt:lpstr>Тензометрическая система «TenzoPlate»</vt:lpstr>
      <vt:lpstr>Технические характеристики</vt:lpstr>
      <vt:lpstr>Тензометрическая система - возможности</vt:lpstr>
      <vt:lpstr>Принципы контроля состояния спортсмена</vt:lpstr>
      <vt:lpstr>Динамика достижений</vt:lpstr>
      <vt:lpstr>«TenzoPlate»</vt:lpstr>
      <vt:lpstr>Оценка оперативного состояния</vt:lpstr>
      <vt:lpstr>Оценка текущего состояния при помощи «TenzoPlate» </vt:lpstr>
      <vt:lpstr>Оценка этапного состояния при помощи «TenzoPlate»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</dc:creator>
  <cp:lastModifiedBy>Александр Зухов</cp:lastModifiedBy>
  <cp:revision>45</cp:revision>
  <dcterms:created xsi:type="dcterms:W3CDTF">2016-01-17T09:21:43Z</dcterms:created>
  <dcterms:modified xsi:type="dcterms:W3CDTF">2016-11-30T19:55:59Z</dcterms:modified>
</cp:coreProperties>
</file>